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62" r:id="rId2"/>
    <p:sldId id="304" r:id="rId3"/>
    <p:sldId id="306" r:id="rId4"/>
    <p:sldId id="305" r:id="rId5"/>
    <p:sldId id="258" r:id="rId6"/>
    <p:sldId id="259" r:id="rId7"/>
    <p:sldId id="291" r:id="rId8"/>
    <p:sldId id="270" r:id="rId9"/>
    <p:sldId id="307" r:id="rId10"/>
    <p:sldId id="269" r:id="rId11"/>
    <p:sldId id="263" r:id="rId12"/>
    <p:sldId id="266" r:id="rId13"/>
    <p:sldId id="303" r:id="rId14"/>
    <p:sldId id="308" r:id="rId15"/>
    <p:sldId id="276" r:id="rId16"/>
    <p:sldId id="311" r:id="rId17"/>
    <p:sldId id="310" r:id="rId18"/>
    <p:sldId id="275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C90288-A5C1-4EC6-8300-5861DA47926B}" v="10" dt="2022-11-11T16:15:47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celyn Maroon-Hart" userId="fc2e5d06-71a4-47cd-8a93-055a1199a3ec" providerId="ADAL" clId="{C5C90288-A5C1-4EC6-8300-5861DA47926B}"/>
    <pc:docChg chg="undo custSel delSld modSld">
      <pc:chgData name="Jocelyn Maroon-Hart" userId="fc2e5d06-71a4-47cd-8a93-055a1199a3ec" providerId="ADAL" clId="{C5C90288-A5C1-4EC6-8300-5861DA47926B}" dt="2022-11-11T16:17:06.582" v="272" actId="6549"/>
      <pc:docMkLst>
        <pc:docMk/>
      </pc:docMkLst>
      <pc:sldChg chg="addSp delSp modSp mod setBg">
        <pc:chgData name="Jocelyn Maroon-Hart" userId="fc2e5d06-71a4-47cd-8a93-055a1199a3ec" providerId="ADAL" clId="{C5C90288-A5C1-4EC6-8300-5861DA47926B}" dt="2022-11-04T20:15:07.464" v="165" actId="26606"/>
        <pc:sldMkLst>
          <pc:docMk/>
          <pc:sldMk cId="1568232324" sldId="258"/>
        </pc:sldMkLst>
        <pc:spChg chg="mod">
          <ac:chgData name="Jocelyn Maroon-Hart" userId="fc2e5d06-71a4-47cd-8a93-055a1199a3ec" providerId="ADAL" clId="{C5C90288-A5C1-4EC6-8300-5861DA47926B}" dt="2022-11-04T20:15:07.464" v="165" actId="26606"/>
          <ac:spMkLst>
            <pc:docMk/>
            <pc:sldMk cId="1568232324" sldId="258"/>
            <ac:spMk id="2" creationId="{66B476D0-1886-4696-B621-DF6F2E5AC6BB}"/>
          </ac:spMkLst>
        </pc:spChg>
        <pc:spChg chg="add del">
          <ac:chgData name="Jocelyn Maroon-Hart" userId="fc2e5d06-71a4-47cd-8a93-055a1199a3ec" providerId="ADAL" clId="{C5C90288-A5C1-4EC6-8300-5861DA47926B}" dt="2022-11-04T20:14:11.801" v="150" actId="26606"/>
          <ac:spMkLst>
            <pc:docMk/>
            <pc:sldMk cId="1568232324" sldId="258"/>
            <ac:spMk id="8" creationId="{C758EC8D-68D1-4138-B719-BE00C78AD146}"/>
          </ac:spMkLst>
        </pc:spChg>
        <pc:spChg chg="add del">
          <ac:chgData name="Jocelyn Maroon-Hart" userId="fc2e5d06-71a4-47cd-8a93-055a1199a3ec" providerId="ADAL" clId="{C5C90288-A5C1-4EC6-8300-5861DA47926B}" dt="2022-11-04T20:15:07.233" v="164" actId="26606"/>
          <ac:spMkLst>
            <pc:docMk/>
            <pc:sldMk cId="1568232324" sldId="258"/>
            <ac:spMk id="9" creationId="{30B3D270-B19D-4DB8-BD3C-3E707485B515}"/>
          </ac:spMkLst>
        </pc:spChg>
        <pc:spChg chg="add del">
          <ac:chgData name="Jocelyn Maroon-Hart" userId="fc2e5d06-71a4-47cd-8a93-055a1199a3ec" providerId="ADAL" clId="{C5C90288-A5C1-4EC6-8300-5861DA47926B}" dt="2022-11-04T20:14:11.801" v="150" actId="26606"/>
          <ac:spMkLst>
            <pc:docMk/>
            <pc:sldMk cId="1568232324" sldId="258"/>
            <ac:spMk id="10" creationId="{514579E4-5B5F-42C9-B08F-A904C81B14E8}"/>
          </ac:spMkLst>
        </pc:spChg>
        <pc:spChg chg="add del">
          <ac:chgData name="Jocelyn Maroon-Hart" userId="fc2e5d06-71a4-47cd-8a93-055a1199a3ec" providerId="ADAL" clId="{C5C90288-A5C1-4EC6-8300-5861DA47926B}" dt="2022-11-04T20:15:07.233" v="164" actId="26606"/>
          <ac:spMkLst>
            <pc:docMk/>
            <pc:sldMk cId="1568232324" sldId="258"/>
            <ac:spMk id="11" creationId="{49BDAF94-B52E-4307-B54C-EF413086FC77}"/>
          </ac:spMkLst>
        </pc:spChg>
        <pc:spChg chg="add del">
          <ac:chgData name="Jocelyn Maroon-Hart" userId="fc2e5d06-71a4-47cd-8a93-055a1199a3ec" providerId="ADAL" clId="{C5C90288-A5C1-4EC6-8300-5861DA47926B}" dt="2022-11-04T20:14:11.801" v="150" actId="26606"/>
          <ac:spMkLst>
            <pc:docMk/>
            <pc:sldMk cId="1568232324" sldId="258"/>
            <ac:spMk id="12" creationId="{B41BF6CF-E1B8-4EE2-9AE1-86A58DAFD753}"/>
          </ac:spMkLst>
        </pc:spChg>
        <pc:spChg chg="add">
          <ac:chgData name="Jocelyn Maroon-Hart" userId="fc2e5d06-71a4-47cd-8a93-055a1199a3ec" providerId="ADAL" clId="{C5C90288-A5C1-4EC6-8300-5861DA47926B}" dt="2022-11-04T20:15:07.464" v="165" actId="26606"/>
          <ac:spMkLst>
            <pc:docMk/>
            <pc:sldMk cId="1568232324" sldId="258"/>
            <ac:spMk id="13" creationId="{D2EFF34B-7B1A-4F9D-8CEE-A40962BC7C21}"/>
          </ac:spMkLst>
        </pc:spChg>
        <pc:spChg chg="add">
          <ac:chgData name="Jocelyn Maroon-Hart" userId="fc2e5d06-71a4-47cd-8a93-055a1199a3ec" providerId="ADAL" clId="{C5C90288-A5C1-4EC6-8300-5861DA47926B}" dt="2022-11-04T20:15:07.464" v="165" actId="26606"/>
          <ac:spMkLst>
            <pc:docMk/>
            <pc:sldMk cId="1568232324" sldId="258"/>
            <ac:spMk id="14" creationId="{876248C8-0720-48AB-91BA-5F530BB41E5E}"/>
          </ac:spMkLst>
        </pc:spChg>
        <pc:spChg chg="add">
          <ac:chgData name="Jocelyn Maroon-Hart" userId="fc2e5d06-71a4-47cd-8a93-055a1199a3ec" providerId="ADAL" clId="{C5C90288-A5C1-4EC6-8300-5861DA47926B}" dt="2022-11-04T20:15:07.464" v="165" actId="26606"/>
          <ac:spMkLst>
            <pc:docMk/>
            <pc:sldMk cId="1568232324" sldId="258"/>
            <ac:spMk id="15" creationId="{523BEDA7-D0B8-4802-8168-92452653BC9F}"/>
          </ac:spMkLst>
        </pc:spChg>
        <pc:graphicFrameChg chg="mod modGraphic">
          <ac:chgData name="Jocelyn Maroon-Hart" userId="fc2e5d06-71a4-47cd-8a93-055a1199a3ec" providerId="ADAL" clId="{C5C90288-A5C1-4EC6-8300-5861DA47926B}" dt="2022-11-04T20:15:07.464" v="165" actId="26606"/>
          <ac:graphicFrameMkLst>
            <pc:docMk/>
            <pc:sldMk cId="1568232324" sldId="258"/>
            <ac:graphicFrameMk id="4" creationId="{AA0DCA9A-0927-472A-8876-80A1AF66837D}"/>
          </ac:graphicFrameMkLst>
        </pc:graphicFrameChg>
      </pc:sldChg>
      <pc:sldChg chg="addSp modSp mod setBg">
        <pc:chgData name="Jocelyn Maroon-Hart" userId="fc2e5d06-71a4-47cd-8a93-055a1199a3ec" providerId="ADAL" clId="{C5C90288-A5C1-4EC6-8300-5861DA47926B}" dt="2022-11-04T20:15:32.491" v="169" actId="26606"/>
        <pc:sldMkLst>
          <pc:docMk/>
          <pc:sldMk cId="1284069278" sldId="259"/>
        </pc:sldMkLst>
        <pc:spChg chg="mod">
          <ac:chgData name="Jocelyn Maroon-Hart" userId="fc2e5d06-71a4-47cd-8a93-055a1199a3ec" providerId="ADAL" clId="{C5C90288-A5C1-4EC6-8300-5861DA47926B}" dt="2022-11-04T20:15:32.491" v="169" actId="26606"/>
          <ac:spMkLst>
            <pc:docMk/>
            <pc:sldMk cId="1284069278" sldId="259"/>
            <ac:spMk id="2" creationId="{C47C45F2-F1ED-714F-81D5-4B71F1853D5B}"/>
          </ac:spMkLst>
        </pc:spChg>
        <pc:spChg chg="add">
          <ac:chgData name="Jocelyn Maroon-Hart" userId="fc2e5d06-71a4-47cd-8a93-055a1199a3ec" providerId="ADAL" clId="{C5C90288-A5C1-4EC6-8300-5861DA47926B}" dt="2022-11-04T20:15:32.491" v="169" actId="26606"/>
          <ac:spMkLst>
            <pc:docMk/>
            <pc:sldMk cId="1284069278" sldId="259"/>
            <ac:spMk id="10" creationId="{F853C71C-EE3C-44D8-8587-9A4D9D5CC5CA}"/>
          </ac:spMkLst>
        </pc:spChg>
        <pc:graphicFrameChg chg="mod modGraphic">
          <ac:chgData name="Jocelyn Maroon-Hart" userId="fc2e5d06-71a4-47cd-8a93-055a1199a3ec" providerId="ADAL" clId="{C5C90288-A5C1-4EC6-8300-5861DA47926B}" dt="2022-11-04T20:15:32.491" v="169" actId="26606"/>
          <ac:graphicFrameMkLst>
            <pc:docMk/>
            <pc:sldMk cId="1284069278" sldId="259"/>
            <ac:graphicFrameMk id="5" creationId="{86995147-6301-480C-A171-AB9C69C02963}"/>
          </ac:graphicFrameMkLst>
        </pc:graphicFrameChg>
      </pc:sldChg>
      <pc:sldChg chg="addSp delSp modSp mod setBg">
        <pc:chgData name="Jocelyn Maroon-Hart" userId="fc2e5d06-71a4-47cd-8a93-055a1199a3ec" providerId="ADAL" clId="{C5C90288-A5C1-4EC6-8300-5861DA47926B}" dt="2022-11-04T20:18:48.503" v="214" actId="14100"/>
        <pc:sldMkLst>
          <pc:docMk/>
          <pc:sldMk cId="2875026484" sldId="262"/>
        </pc:sldMkLst>
        <pc:spChg chg="mod">
          <ac:chgData name="Jocelyn Maroon-Hart" userId="fc2e5d06-71a4-47cd-8a93-055a1199a3ec" providerId="ADAL" clId="{C5C90288-A5C1-4EC6-8300-5861DA47926B}" dt="2022-11-04T20:18:09.141" v="208" actId="14100"/>
          <ac:spMkLst>
            <pc:docMk/>
            <pc:sldMk cId="2875026484" sldId="262"/>
            <ac:spMk id="2" creationId="{6CE37712-8F99-400C-97DA-E8048ADC50AD}"/>
          </ac:spMkLst>
        </pc:spChg>
        <pc:spChg chg="del">
          <ac:chgData name="Jocelyn Maroon-Hart" userId="fc2e5d06-71a4-47cd-8a93-055a1199a3ec" providerId="ADAL" clId="{C5C90288-A5C1-4EC6-8300-5861DA47926B}" dt="2022-11-04T14:54:22.217" v="21" actId="478"/>
          <ac:spMkLst>
            <pc:docMk/>
            <pc:sldMk cId="2875026484" sldId="262"/>
            <ac:spMk id="3" creationId="{880DD0F1-829F-48D1-8DE9-94D523C1D4BD}"/>
          </ac:spMkLst>
        </pc:spChg>
        <pc:spChg chg="add del mod">
          <ac:chgData name="Jocelyn Maroon-Hart" userId="fc2e5d06-71a4-47cd-8a93-055a1199a3ec" providerId="ADAL" clId="{C5C90288-A5C1-4EC6-8300-5861DA47926B}" dt="2022-11-04T14:54:26.079" v="22" actId="478"/>
          <ac:spMkLst>
            <pc:docMk/>
            <pc:sldMk cId="2875026484" sldId="262"/>
            <ac:spMk id="6" creationId="{FDDAD71E-3EEE-3D76-225E-0BCB7D1BAB8B}"/>
          </ac:spMkLst>
        </pc:spChg>
        <pc:picChg chg="del">
          <ac:chgData name="Jocelyn Maroon-Hart" userId="fc2e5d06-71a4-47cd-8a93-055a1199a3ec" providerId="ADAL" clId="{C5C90288-A5C1-4EC6-8300-5861DA47926B}" dt="2022-11-04T14:56:27.069" v="23" actId="478"/>
          <ac:picMkLst>
            <pc:docMk/>
            <pc:sldMk cId="2875026484" sldId="262"/>
            <ac:picMk id="5" creationId="{743CF8C8-E569-4930-A1F5-43FB2D78DB1F}"/>
          </ac:picMkLst>
        </pc:picChg>
        <pc:picChg chg="add mod">
          <ac:chgData name="Jocelyn Maroon-Hart" userId="fc2e5d06-71a4-47cd-8a93-055a1199a3ec" providerId="ADAL" clId="{C5C90288-A5C1-4EC6-8300-5861DA47926B}" dt="2022-11-04T20:18:48.503" v="214" actId="14100"/>
          <ac:picMkLst>
            <pc:docMk/>
            <pc:sldMk cId="2875026484" sldId="262"/>
            <ac:picMk id="9" creationId="{59B5BC43-2236-B09A-5E2C-ECA3F2F48D53}"/>
          </ac:picMkLst>
        </pc:picChg>
      </pc:sldChg>
      <pc:sldChg chg="setBg">
        <pc:chgData name="Jocelyn Maroon-Hart" userId="fc2e5d06-71a4-47cd-8a93-055a1199a3ec" providerId="ADAL" clId="{C5C90288-A5C1-4EC6-8300-5861DA47926B}" dt="2022-11-04T20:16:59.342" v="178"/>
        <pc:sldMkLst>
          <pc:docMk/>
          <pc:sldMk cId="2991157877" sldId="263"/>
        </pc:sldMkLst>
      </pc:sldChg>
      <pc:sldChg chg="addSp delSp modSp mod">
        <pc:chgData name="Jocelyn Maroon-Hart" userId="fc2e5d06-71a4-47cd-8a93-055a1199a3ec" providerId="ADAL" clId="{C5C90288-A5C1-4EC6-8300-5861DA47926B}" dt="2022-11-04T20:17:07.990" v="179" actId="26606"/>
        <pc:sldMkLst>
          <pc:docMk/>
          <pc:sldMk cId="1589129828" sldId="266"/>
        </pc:sldMkLst>
        <pc:spChg chg="del">
          <ac:chgData name="Jocelyn Maroon-Hart" userId="fc2e5d06-71a4-47cd-8a93-055a1199a3ec" providerId="ADAL" clId="{C5C90288-A5C1-4EC6-8300-5861DA47926B}" dt="2022-11-04T20:17:07.990" v="179" actId="26606"/>
          <ac:spMkLst>
            <pc:docMk/>
            <pc:sldMk cId="1589129828" sldId="266"/>
            <ac:spMk id="6" creationId="{0E99ED6D-365F-4CAE-942F-ECA78F74BD7F}"/>
          </ac:spMkLst>
        </pc:spChg>
        <pc:spChg chg="del">
          <ac:chgData name="Jocelyn Maroon-Hart" userId="fc2e5d06-71a4-47cd-8a93-055a1199a3ec" providerId="ADAL" clId="{C5C90288-A5C1-4EC6-8300-5861DA47926B}" dt="2022-11-04T20:17:07.990" v="179" actId="26606"/>
          <ac:spMkLst>
            <pc:docMk/>
            <pc:sldMk cId="1589129828" sldId="266"/>
            <ac:spMk id="7" creationId="{C42F24F1-C1EF-471F-A19B-A340CE541DEF}"/>
          </ac:spMkLst>
        </pc:spChg>
        <pc:spChg chg="del">
          <ac:chgData name="Jocelyn Maroon-Hart" userId="fc2e5d06-71a4-47cd-8a93-055a1199a3ec" providerId="ADAL" clId="{C5C90288-A5C1-4EC6-8300-5861DA47926B}" dt="2022-11-04T20:17:07.990" v="179" actId="26606"/>
          <ac:spMkLst>
            <pc:docMk/>
            <pc:sldMk cId="1589129828" sldId="266"/>
            <ac:spMk id="13" creationId="{E56C425C-3C64-47BA-B583-94D39B9B7F78}"/>
          </ac:spMkLst>
        </pc:spChg>
        <pc:spChg chg="add">
          <ac:chgData name="Jocelyn Maroon-Hart" userId="fc2e5d06-71a4-47cd-8a93-055a1199a3ec" providerId="ADAL" clId="{C5C90288-A5C1-4EC6-8300-5861DA47926B}" dt="2022-11-04T20:17:07.990" v="179" actId="26606"/>
          <ac:spMkLst>
            <pc:docMk/>
            <pc:sldMk cId="1589129828" sldId="266"/>
            <ac:spMk id="18" creationId="{0E99ED6D-365F-4CAE-942F-ECA78F74BD7F}"/>
          </ac:spMkLst>
        </pc:spChg>
        <pc:spChg chg="add">
          <ac:chgData name="Jocelyn Maroon-Hart" userId="fc2e5d06-71a4-47cd-8a93-055a1199a3ec" providerId="ADAL" clId="{C5C90288-A5C1-4EC6-8300-5861DA47926B}" dt="2022-11-04T20:17:07.990" v="179" actId="26606"/>
          <ac:spMkLst>
            <pc:docMk/>
            <pc:sldMk cId="1589129828" sldId="266"/>
            <ac:spMk id="20" creationId="{CD0FF873-0D97-4AE7-A97E-539910376DCF}"/>
          </ac:spMkLst>
        </pc:spChg>
        <pc:picChg chg="mod">
          <ac:chgData name="Jocelyn Maroon-Hart" userId="fc2e5d06-71a4-47cd-8a93-055a1199a3ec" providerId="ADAL" clId="{C5C90288-A5C1-4EC6-8300-5861DA47926B}" dt="2022-11-04T20:17:07.990" v="179" actId="26606"/>
          <ac:picMkLst>
            <pc:docMk/>
            <pc:sldMk cId="1589129828" sldId="266"/>
            <ac:picMk id="4" creationId="{AA83CF73-2AF1-45C9-95BF-0EA3462041F3}"/>
          </ac:picMkLst>
        </pc:picChg>
      </pc:sldChg>
      <pc:sldChg chg="addSp delSp modSp mod">
        <pc:chgData name="Jocelyn Maroon-Hart" userId="fc2e5d06-71a4-47cd-8a93-055a1199a3ec" providerId="ADAL" clId="{C5C90288-A5C1-4EC6-8300-5861DA47926B}" dt="2022-11-11T16:16:17.630" v="232" actId="26606"/>
        <pc:sldMkLst>
          <pc:docMk/>
          <pc:sldMk cId="2630956604" sldId="269"/>
        </pc:sldMkLst>
        <pc:spChg chg="del">
          <ac:chgData name="Jocelyn Maroon-Hart" userId="fc2e5d06-71a4-47cd-8a93-055a1199a3ec" providerId="ADAL" clId="{C5C90288-A5C1-4EC6-8300-5861DA47926B}" dt="2022-11-04T20:16:38.413" v="177" actId="26606"/>
          <ac:spMkLst>
            <pc:docMk/>
            <pc:sldMk cId="2630956604" sldId="269"/>
            <ac:spMk id="9" creationId="{876248C8-0720-48AB-91BA-5F530BB41E5E}"/>
          </ac:spMkLst>
        </pc:spChg>
        <pc:spChg chg="del">
          <ac:chgData name="Jocelyn Maroon-Hart" userId="fc2e5d06-71a4-47cd-8a93-055a1199a3ec" providerId="ADAL" clId="{C5C90288-A5C1-4EC6-8300-5861DA47926B}" dt="2022-11-04T20:16:38.413" v="177" actId="26606"/>
          <ac:spMkLst>
            <pc:docMk/>
            <pc:sldMk cId="2630956604" sldId="269"/>
            <ac:spMk id="11" creationId="{523BEDA7-D0B8-4802-8168-92452653BC9F}"/>
          </ac:spMkLst>
        </pc:spChg>
        <pc:spChg chg="del">
          <ac:chgData name="Jocelyn Maroon-Hart" userId="fc2e5d06-71a4-47cd-8a93-055a1199a3ec" providerId="ADAL" clId="{C5C90288-A5C1-4EC6-8300-5861DA47926B}" dt="2022-11-04T20:16:38.413" v="177" actId="26606"/>
          <ac:spMkLst>
            <pc:docMk/>
            <pc:sldMk cId="2630956604" sldId="269"/>
            <ac:spMk id="13" creationId="{D2EFF34B-7B1A-4F9D-8CEE-A40962BC7C21}"/>
          </ac:spMkLst>
        </pc:spChg>
        <pc:spChg chg="add del">
          <ac:chgData name="Jocelyn Maroon-Hart" userId="fc2e5d06-71a4-47cd-8a93-055a1199a3ec" providerId="ADAL" clId="{C5C90288-A5C1-4EC6-8300-5861DA47926B}" dt="2022-11-11T16:16:17.630" v="232" actId="26606"/>
          <ac:spMkLst>
            <pc:docMk/>
            <pc:sldMk cId="2630956604" sldId="269"/>
            <ac:spMk id="18" creationId="{F853C71C-EE3C-44D8-8587-9A4D9D5CC5CA}"/>
          </ac:spMkLst>
        </pc:spChg>
        <pc:spChg chg="add del">
          <ac:chgData name="Jocelyn Maroon-Hart" userId="fc2e5d06-71a4-47cd-8a93-055a1199a3ec" providerId="ADAL" clId="{C5C90288-A5C1-4EC6-8300-5861DA47926B}" dt="2022-11-11T16:16:17.592" v="231" actId="26606"/>
          <ac:spMkLst>
            <pc:docMk/>
            <pc:sldMk cId="2630956604" sldId="269"/>
            <ac:spMk id="23" creationId="{30B3D270-B19D-4DB8-BD3C-3E707485B515}"/>
          </ac:spMkLst>
        </pc:spChg>
        <pc:spChg chg="add del">
          <ac:chgData name="Jocelyn Maroon-Hart" userId="fc2e5d06-71a4-47cd-8a93-055a1199a3ec" providerId="ADAL" clId="{C5C90288-A5C1-4EC6-8300-5861DA47926B}" dt="2022-11-11T16:16:17.592" v="231" actId="26606"/>
          <ac:spMkLst>
            <pc:docMk/>
            <pc:sldMk cId="2630956604" sldId="269"/>
            <ac:spMk id="25" creationId="{49BDAF94-B52E-4307-B54C-EF413086FC77}"/>
          </ac:spMkLst>
        </pc:spChg>
        <pc:spChg chg="add">
          <ac:chgData name="Jocelyn Maroon-Hart" userId="fc2e5d06-71a4-47cd-8a93-055a1199a3ec" providerId="ADAL" clId="{C5C90288-A5C1-4EC6-8300-5861DA47926B}" dt="2022-11-11T16:16:17.630" v="232" actId="26606"/>
          <ac:spMkLst>
            <pc:docMk/>
            <pc:sldMk cId="2630956604" sldId="269"/>
            <ac:spMk id="27" creationId="{D2EFF34B-7B1A-4F9D-8CEE-A40962BC7C21}"/>
          </ac:spMkLst>
        </pc:spChg>
        <pc:spChg chg="add">
          <ac:chgData name="Jocelyn Maroon-Hart" userId="fc2e5d06-71a4-47cd-8a93-055a1199a3ec" providerId="ADAL" clId="{C5C90288-A5C1-4EC6-8300-5861DA47926B}" dt="2022-11-11T16:16:17.630" v="232" actId="26606"/>
          <ac:spMkLst>
            <pc:docMk/>
            <pc:sldMk cId="2630956604" sldId="269"/>
            <ac:spMk id="28" creationId="{876248C8-0720-48AB-91BA-5F530BB41E5E}"/>
          </ac:spMkLst>
        </pc:spChg>
        <pc:spChg chg="add">
          <ac:chgData name="Jocelyn Maroon-Hart" userId="fc2e5d06-71a4-47cd-8a93-055a1199a3ec" providerId="ADAL" clId="{C5C90288-A5C1-4EC6-8300-5861DA47926B}" dt="2022-11-11T16:16:17.630" v="232" actId="26606"/>
          <ac:spMkLst>
            <pc:docMk/>
            <pc:sldMk cId="2630956604" sldId="269"/>
            <ac:spMk id="29" creationId="{523BEDA7-D0B8-4802-8168-92452653BC9F}"/>
          </ac:spMkLst>
        </pc:spChg>
        <pc:graphicFrameChg chg="mod modGraphic">
          <ac:chgData name="Jocelyn Maroon-Hart" userId="fc2e5d06-71a4-47cd-8a93-055a1199a3ec" providerId="ADAL" clId="{C5C90288-A5C1-4EC6-8300-5861DA47926B}" dt="2022-11-11T16:16:17.630" v="232" actId="26606"/>
          <ac:graphicFrameMkLst>
            <pc:docMk/>
            <pc:sldMk cId="2630956604" sldId="269"/>
            <ac:graphicFrameMk id="5" creationId="{4426C7CC-4C80-46EC-BF1E-1654DAC8F7D9}"/>
          </ac:graphicFrameMkLst>
        </pc:graphicFrameChg>
      </pc:sldChg>
      <pc:sldChg chg="addSp delSp modSp mod setBg setClrOvrMap">
        <pc:chgData name="Jocelyn Maroon-Hart" userId="fc2e5d06-71a4-47cd-8a93-055a1199a3ec" providerId="ADAL" clId="{C5C90288-A5C1-4EC6-8300-5861DA47926B}" dt="2022-11-11T16:15:51.060" v="228" actId="14100"/>
        <pc:sldMkLst>
          <pc:docMk/>
          <pc:sldMk cId="3402513522" sldId="270"/>
        </pc:sldMkLst>
        <pc:spChg chg="mod">
          <ac:chgData name="Jocelyn Maroon-Hart" userId="fc2e5d06-71a4-47cd-8a93-055a1199a3ec" providerId="ADAL" clId="{C5C90288-A5C1-4EC6-8300-5861DA47926B}" dt="2022-11-11T16:15:51.060" v="228" actId="14100"/>
          <ac:spMkLst>
            <pc:docMk/>
            <pc:sldMk cId="3402513522" sldId="270"/>
            <ac:spMk id="2" creationId="{93A40BAC-C1CF-4F92-A0AF-D0513849332A}"/>
          </ac:spMkLst>
        </pc:spChg>
        <pc:spChg chg="add del">
          <ac:chgData name="Jocelyn Maroon-Hart" userId="fc2e5d06-71a4-47cd-8a93-055a1199a3ec" providerId="ADAL" clId="{C5C90288-A5C1-4EC6-8300-5861DA47926B}" dt="2022-11-11T16:15:40.617" v="226" actId="26606"/>
          <ac:spMkLst>
            <pc:docMk/>
            <pc:sldMk cId="3402513522" sldId="270"/>
            <ac:spMk id="8" creationId="{F1ACBE00-0221-433D-8EA5-D9D7B45F35BE}"/>
          </ac:spMkLst>
        </pc:spChg>
        <pc:spChg chg="add del">
          <ac:chgData name="Jocelyn Maroon-Hart" userId="fc2e5d06-71a4-47cd-8a93-055a1199a3ec" providerId="ADAL" clId="{C5C90288-A5C1-4EC6-8300-5861DA47926B}" dt="2022-11-11T16:15:40.617" v="226" actId="26606"/>
          <ac:spMkLst>
            <pc:docMk/>
            <pc:sldMk cId="3402513522" sldId="270"/>
            <ac:spMk id="10" creationId="{EFB0C39A-F8CA-4A79-AFFC-E9780FB1991A}"/>
          </ac:spMkLst>
        </pc:spChg>
        <pc:spChg chg="add del">
          <ac:chgData name="Jocelyn Maroon-Hart" userId="fc2e5d06-71a4-47cd-8a93-055a1199a3ec" providerId="ADAL" clId="{C5C90288-A5C1-4EC6-8300-5861DA47926B}" dt="2022-11-11T16:15:40.617" v="226" actId="26606"/>
          <ac:spMkLst>
            <pc:docMk/>
            <pc:sldMk cId="3402513522" sldId="270"/>
            <ac:spMk id="12" creationId="{948C6639-F651-4D15-A695-E9D03BB2AEDE}"/>
          </ac:spMkLst>
        </pc:spChg>
        <pc:spChg chg="add">
          <ac:chgData name="Jocelyn Maroon-Hart" userId="fc2e5d06-71a4-47cd-8a93-055a1199a3ec" providerId="ADAL" clId="{C5C90288-A5C1-4EC6-8300-5861DA47926B}" dt="2022-11-11T16:15:40.617" v="226" actId="26606"/>
          <ac:spMkLst>
            <pc:docMk/>
            <pc:sldMk cId="3402513522" sldId="270"/>
            <ac:spMk id="14" creationId="{F1ACBE00-0221-433D-8EA5-D9D7B45F35BE}"/>
          </ac:spMkLst>
        </pc:spChg>
        <pc:spChg chg="add">
          <ac:chgData name="Jocelyn Maroon-Hart" userId="fc2e5d06-71a4-47cd-8a93-055a1199a3ec" providerId="ADAL" clId="{C5C90288-A5C1-4EC6-8300-5861DA47926B}" dt="2022-11-11T16:15:40.617" v="226" actId="26606"/>
          <ac:spMkLst>
            <pc:docMk/>
            <pc:sldMk cId="3402513522" sldId="270"/>
            <ac:spMk id="15" creationId="{F774E8E4-3A52-4B19-AFD7-B242CE61A7A9}"/>
          </ac:spMkLst>
        </pc:spChg>
        <pc:spChg chg="add del">
          <ac:chgData name="Jocelyn Maroon-Hart" userId="fc2e5d06-71a4-47cd-8a93-055a1199a3ec" providerId="ADAL" clId="{C5C90288-A5C1-4EC6-8300-5861DA47926B}" dt="2022-11-04T20:15:59.303" v="173" actId="26606"/>
          <ac:spMkLst>
            <pc:docMk/>
            <pc:sldMk cId="3402513522" sldId="270"/>
            <ac:spMk id="17" creationId="{C75470D1-A9BC-450A-94B8-E09E222C0CFB}"/>
          </ac:spMkLst>
        </pc:spChg>
        <pc:spChg chg="add del">
          <ac:chgData name="Jocelyn Maroon-Hart" userId="fc2e5d06-71a4-47cd-8a93-055a1199a3ec" providerId="ADAL" clId="{C5C90288-A5C1-4EC6-8300-5861DA47926B}" dt="2022-11-04T20:15:59.303" v="173" actId="26606"/>
          <ac:spMkLst>
            <pc:docMk/>
            <pc:sldMk cId="3402513522" sldId="270"/>
            <ac:spMk id="19" creationId="{06E59230-6241-4F71-8F80-408E4EBA22A0}"/>
          </ac:spMkLst>
        </pc:spChg>
        <pc:spChg chg="add del">
          <ac:chgData name="Jocelyn Maroon-Hart" userId="fc2e5d06-71a4-47cd-8a93-055a1199a3ec" providerId="ADAL" clId="{C5C90288-A5C1-4EC6-8300-5861DA47926B}" dt="2022-11-04T20:15:59.303" v="173" actId="26606"/>
          <ac:spMkLst>
            <pc:docMk/>
            <pc:sldMk cId="3402513522" sldId="270"/>
            <ac:spMk id="21" creationId="{E1A01B88-BE75-48CC-A6A5-AD51DC9EC35B}"/>
          </ac:spMkLst>
        </pc:spChg>
        <pc:picChg chg="mod ord">
          <ac:chgData name="Jocelyn Maroon-Hart" userId="fc2e5d06-71a4-47cd-8a93-055a1199a3ec" providerId="ADAL" clId="{C5C90288-A5C1-4EC6-8300-5861DA47926B}" dt="2022-11-11T16:15:40.617" v="226" actId="26606"/>
          <ac:picMkLst>
            <pc:docMk/>
            <pc:sldMk cId="3402513522" sldId="270"/>
            <ac:picMk id="4" creationId="{F87F872B-9F84-40C4-BF83-C88292D09409}"/>
          </ac:picMkLst>
        </pc:picChg>
      </pc:sldChg>
      <pc:sldChg chg="del">
        <pc:chgData name="Jocelyn Maroon-Hart" userId="fc2e5d06-71a4-47cd-8a93-055a1199a3ec" providerId="ADAL" clId="{C5C90288-A5C1-4EC6-8300-5861DA47926B}" dt="2022-11-04T20:17:17.683" v="180" actId="47"/>
        <pc:sldMkLst>
          <pc:docMk/>
          <pc:sldMk cId="3022816011" sldId="273"/>
        </pc:sldMkLst>
      </pc:sldChg>
      <pc:sldChg chg="del">
        <pc:chgData name="Jocelyn Maroon-Hart" userId="fc2e5d06-71a4-47cd-8a93-055a1199a3ec" providerId="ADAL" clId="{C5C90288-A5C1-4EC6-8300-5861DA47926B}" dt="2022-11-04T14:49:31.124" v="0" actId="47"/>
        <pc:sldMkLst>
          <pc:docMk/>
          <pc:sldMk cId="639572495" sldId="274"/>
        </pc:sldMkLst>
      </pc:sldChg>
      <pc:sldChg chg="modSp mod">
        <pc:chgData name="Jocelyn Maroon-Hart" userId="fc2e5d06-71a4-47cd-8a93-055a1199a3ec" providerId="ADAL" clId="{C5C90288-A5C1-4EC6-8300-5861DA47926B}" dt="2022-11-11T16:17:06.582" v="272" actId="6549"/>
        <pc:sldMkLst>
          <pc:docMk/>
          <pc:sldMk cId="3016527416" sldId="276"/>
        </pc:sldMkLst>
        <pc:graphicFrameChg chg="modGraphic">
          <ac:chgData name="Jocelyn Maroon-Hart" userId="fc2e5d06-71a4-47cd-8a93-055a1199a3ec" providerId="ADAL" clId="{C5C90288-A5C1-4EC6-8300-5861DA47926B}" dt="2022-11-11T16:17:06.582" v="272" actId="6549"/>
          <ac:graphicFrameMkLst>
            <pc:docMk/>
            <pc:sldMk cId="3016527416" sldId="276"/>
            <ac:graphicFrameMk id="6" creationId="{88512860-3CFF-A8FA-13EE-5CB2F348DB94}"/>
          </ac:graphicFrameMkLst>
        </pc:graphicFrameChg>
      </pc:sldChg>
      <pc:sldChg chg="addSp delSp modSp mod setBg">
        <pc:chgData name="Jocelyn Maroon-Hart" userId="fc2e5d06-71a4-47cd-8a93-055a1199a3ec" providerId="ADAL" clId="{C5C90288-A5C1-4EC6-8300-5861DA47926B}" dt="2022-11-11T16:16:28.117" v="233" actId="26606"/>
        <pc:sldMkLst>
          <pc:docMk/>
          <pc:sldMk cId="2483984158" sldId="303"/>
        </pc:sldMkLst>
        <pc:spChg chg="mod">
          <ac:chgData name="Jocelyn Maroon-Hart" userId="fc2e5d06-71a4-47cd-8a93-055a1199a3ec" providerId="ADAL" clId="{C5C90288-A5C1-4EC6-8300-5861DA47926B}" dt="2022-11-11T16:16:28.117" v="233" actId="26606"/>
          <ac:spMkLst>
            <pc:docMk/>
            <pc:sldMk cId="2483984158" sldId="303"/>
            <ac:spMk id="4" creationId="{A1F78C6A-8EB0-D44B-94B8-FE30877AAC4B}"/>
          </ac:spMkLst>
        </pc:spChg>
        <pc:spChg chg="add del">
          <ac:chgData name="Jocelyn Maroon-Hart" userId="fc2e5d06-71a4-47cd-8a93-055a1199a3ec" providerId="ADAL" clId="{C5C90288-A5C1-4EC6-8300-5861DA47926B}" dt="2022-11-11T16:16:28.117" v="233" actId="26606"/>
          <ac:spMkLst>
            <pc:docMk/>
            <pc:sldMk cId="2483984158" sldId="303"/>
            <ac:spMk id="9" creationId="{05A1FC82-21A0-43EE-948C-135D93A5DE0F}"/>
          </ac:spMkLst>
        </pc:spChg>
        <pc:spChg chg="add del">
          <ac:chgData name="Jocelyn Maroon-Hart" userId="fc2e5d06-71a4-47cd-8a93-055a1199a3ec" providerId="ADAL" clId="{C5C90288-A5C1-4EC6-8300-5861DA47926B}" dt="2022-11-11T16:16:28.117" v="233" actId="26606"/>
          <ac:spMkLst>
            <pc:docMk/>
            <pc:sldMk cId="2483984158" sldId="303"/>
            <ac:spMk id="11" creationId="{95F83622-9C51-462D-849C-7930BC3F9B09}"/>
          </ac:spMkLst>
        </pc:spChg>
        <pc:spChg chg="add del">
          <ac:chgData name="Jocelyn Maroon-Hart" userId="fc2e5d06-71a4-47cd-8a93-055a1199a3ec" providerId="ADAL" clId="{C5C90288-A5C1-4EC6-8300-5861DA47926B}" dt="2022-11-11T16:16:28.117" v="233" actId="26606"/>
          <ac:spMkLst>
            <pc:docMk/>
            <pc:sldMk cId="2483984158" sldId="303"/>
            <ac:spMk id="13" creationId="{DA797C01-AD12-4343-9A8C-6E992C1A425A}"/>
          </ac:spMkLst>
        </pc:spChg>
        <pc:spChg chg="add">
          <ac:chgData name="Jocelyn Maroon-Hart" userId="fc2e5d06-71a4-47cd-8a93-055a1199a3ec" providerId="ADAL" clId="{C5C90288-A5C1-4EC6-8300-5861DA47926B}" dt="2022-11-11T16:16:28.117" v="233" actId="26606"/>
          <ac:spMkLst>
            <pc:docMk/>
            <pc:sldMk cId="2483984158" sldId="303"/>
            <ac:spMk id="19" creationId="{F1ACBE00-0221-433D-8EA5-D9D7B45F35BE}"/>
          </ac:spMkLst>
        </pc:spChg>
        <pc:picChg chg="add">
          <ac:chgData name="Jocelyn Maroon-Hart" userId="fc2e5d06-71a4-47cd-8a93-055a1199a3ec" providerId="ADAL" clId="{C5C90288-A5C1-4EC6-8300-5861DA47926B}" dt="2022-11-11T16:16:28.117" v="233" actId="26606"/>
          <ac:picMkLst>
            <pc:docMk/>
            <pc:sldMk cId="2483984158" sldId="303"/>
            <ac:picMk id="15" creationId="{EA058DE2-A229-6A77-1CBF-1D32B4F20496}"/>
          </ac:picMkLst>
        </pc:picChg>
      </pc:sldChg>
      <pc:sldChg chg="addSp delSp modSp mod setBg modClrScheme chgLayout">
        <pc:chgData name="Jocelyn Maroon-Hart" userId="fc2e5d06-71a4-47cd-8a93-055a1199a3ec" providerId="ADAL" clId="{C5C90288-A5C1-4EC6-8300-5861DA47926B}" dt="2022-11-11T16:15:09.683" v="224" actId="26606"/>
        <pc:sldMkLst>
          <pc:docMk/>
          <pc:sldMk cId="3705013269" sldId="304"/>
        </pc:sldMkLst>
        <pc:spChg chg="add mod ord">
          <ac:chgData name="Jocelyn Maroon-Hart" userId="fc2e5d06-71a4-47cd-8a93-055a1199a3ec" providerId="ADAL" clId="{C5C90288-A5C1-4EC6-8300-5861DA47926B}" dt="2022-11-11T16:15:09.683" v="224" actId="26606"/>
          <ac:spMkLst>
            <pc:docMk/>
            <pc:sldMk cId="3705013269" sldId="304"/>
            <ac:spMk id="2" creationId="{6D02CC62-5AD3-CC9C-640A-D0331C346A4D}"/>
          </ac:spMkLst>
        </pc:spChg>
        <pc:spChg chg="add del mod ord">
          <ac:chgData name="Jocelyn Maroon-Hart" userId="fc2e5d06-71a4-47cd-8a93-055a1199a3ec" providerId="ADAL" clId="{C5C90288-A5C1-4EC6-8300-5861DA47926B}" dt="2022-11-04T20:13:37.143" v="141" actId="26606"/>
          <ac:spMkLst>
            <pc:docMk/>
            <pc:sldMk cId="3705013269" sldId="304"/>
            <ac:spMk id="3" creationId="{304A6126-E255-7640-2E27-EF1173B296C1}"/>
          </ac:spMkLst>
        </pc:spChg>
        <pc:spChg chg="add del">
          <ac:chgData name="Jocelyn Maroon-Hart" userId="fc2e5d06-71a4-47cd-8a93-055a1199a3ec" providerId="ADAL" clId="{C5C90288-A5C1-4EC6-8300-5861DA47926B}" dt="2022-11-04T20:19:40.176" v="221" actId="26606"/>
          <ac:spMkLst>
            <pc:docMk/>
            <pc:sldMk cId="3705013269" sldId="304"/>
            <ac:spMk id="9" creationId="{876248C8-0720-48AB-91BA-5F530BB41E5E}"/>
          </ac:spMkLst>
        </pc:spChg>
        <pc:spChg chg="add">
          <ac:chgData name="Jocelyn Maroon-Hart" userId="fc2e5d06-71a4-47cd-8a93-055a1199a3ec" providerId="ADAL" clId="{C5C90288-A5C1-4EC6-8300-5861DA47926B}" dt="2022-11-11T16:15:09.683" v="224" actId="26606"/>
          <ac:spMkLst>
            <pc:docMk/>
            <pc:sldMk cId="3705013269" sldId="304"/>
            <ac:spMk id="10" creationId="{876248C8-0720-48AB-91BA-5F530BB41E5E}"/>
          </ac:spMkLst>
        </pc:spChg>
        <pc:spChg chg="add del">
          <ac:chgData name="Jocelyn Maroon-Hart" userId="fc2e5d06-71a4-47cd-8a93-055a1199a3ec" providerId="ADAL" clId="{C5C90288-A5C1-4EC6-8300-5861DA47926B}" dt="2022-11-04T20:19:40.176" v="221" actId="26606"/>
          <ac:spMkLst>
            <pc:docMk/>
            <pc:sldMk cId="3705013269" sldId="304"/>
            <ac:spMk id="11" creationId="{523BEDA7-D0B8-4802-8168-92452653BC9F}"/>
          </ac:spMkLst>
        </pc:spChg>
        <pc:spChg chg="add">
          <ac:chgData name="Jocelyn Maroon-Hart" userId="fc2e5d06-71a4-47cd-8a93-055a1199a3ec" providerId="ADAL" clId="{C5C90288-A5C1-4EC6-8300-5861DA47926B}" dt="2022-11-11T16:15:09.683" v="224" actId="26606"/>
          <ac:spMkLst>
            <pc:docMk/>
            <pc:sldMk cId="3705013269" sldId="304"/>
            <ac:spMk id="12" creationId="{523BEDA7-D0B8-4802-8168-92452653BC9F}"/>
          </ac:spMkLst>
        </pc:spChg>
        <pc:spChg chg="add del">
          <ac:chgData name="Jocelyn Maroon-Hart" userId="fc2e5d06-71a4-47cd-8a93-055a1199a3ec" providerId="ADAL" clId="{C5C90288-A5C1-4EC6-8300-5861DA47926B}" dt="2022-11-04T20:19:40.176" v="221" actId="26606"/>
          <ac:spMkLst>
            <pc:docMk/>
            <pc:sldMk cId="3705013269" sldId="304"/>
            <ac:spMk id="13" creationId="{D2EFF34B-7B1A-4F9D-8CEE-A40962BC7C21}"/>
          </ac:spMkLst>
        </pc:spChg>
        <pc:spChg chg="add">
          <ac:chgData name="Jocelyn Maroon-Hart" userId="fc2e5d06-71a4-47cd-8a93-055a1199a3ec" providerId="ADAL" clId="{C5C90288-A5C1-4EC6-8300-5861DA47926B}" dt="2022-11-11T16:15:09.683" v="224" actId="26606"/>
          <ac:spMkLst>
            <pc:docMk/>
            <pc:sldMk cId="3705013269" sldId="304"/>
            <ac:spMk id="14" creationId="{D2EFF34B-7B1A-4F9D-8CEE-A40962BC7C21}"/>
          </ac:spMkLst>
        </pc:spChg>
        <pc:graphicFrameChg chg="add mod modGraphic">
          <ac:chgData name="Jocelyn Maroon-Hart" userId="fc2e5d06-71a4-47cd-8a93-055a1199a3ec" providerId="ADAL" clId="{C5C90288-A5C1-4EC6-8300-5861DA47926B}" dt="2022-11-11T16:15:09.683" v="224" actId="26606"/>
          <ac:graphicFrameMkLst>
            <pc:docMk/>
            <pc:sldMk cId="3705013269" sldId="304"/>
            <ac:graphicFrameMk id="5" creationId="{36AA224C-0171-2C93-85A3-F5B5EEB1A119}"/>
          </ac:graphicFrameMkLst>
        </pc:graphicFrameChg>
        <pc:picChg chg="del mod">
          <ac:chgData name="Jocelyn Maroon-Hart" userId="fc2e5d06-71a4-47cd-8a93-055a1199a3ec" providerId="ADAL" clId="{C5C90288-A5C1-4EC6-8300-5861DA47926B}" dt="2022-11-04T20:13:33.727" v="140" actId="478"/>
          <ac:picMkLst>
            <pc:docMk/>
            <pc:sldMk cId="3705013269" sldId="304"/>
            <ac:picMk id="12290" creationId="{141B437A-2AE4-A347-B991-E65EC05D5F4E}"/>
          </ac:picMkLst>
        </pc:picChg>
      </pc:sldChg>
      <pc:sldChg chg="addSp modSp mod">
        <pc:chgData name="Jocelyn Maroon-Hart" userId="fc2e5d06-71a4-47cd-8a93-055a1199a3ec" providerId="ADAL" clId="{C5C90288-A5C1-4EC6-8300-5861DA47926B}" dt="2022-11-11T16:15:22.336" v="225" actId="26606"/>
        <pc:sldMkLst>
          <pc:docMk/>
          <pc:sldMk cId="509291766" sldId="305"/>
        </pc:sldMkLst>
        <pc:spChg chg="add">
          <ac:chgData name="Jocelyn Maroon-Hart" userId="fc2e5d06-71a4-47cd-8a93-055a1199a3ec" providerId="ADAL" clId="{C5C90288-A5C1-4EC6-8300-5861DA47926B}" dt="2022-11-11T16:15:22.336" v="225" actId="26606"/>
          <ac:spMkLst>
            <pc:docMk/>
            <pc:sldMk cId="509291766" sldId="305"/>
            <ac:spMk id="7" creationId="{CD0FF873-0D97-4AE7-A97E-539910376DCF}"/>
          </ac:spMkLst>
        </pc:spChg>
        <pc:picChg chg="mod">
          <ac:chgData name="Jocelyn Maroon-Hart" userId="fc2e5d06-71a4-47cd-8a93-055a1199a3ec" providerId="ADAL" clId="{C5C90288-A5C1-4EC6-8300-5861DA47926B}" dt="2022-11-11T16:15:22.336" v="225" actId="26606"/>
          <ac:picMkLst>
            <pc:docMk/>
            <pc:sldMk cId="509291766" sldId="305"/>
            <ac:picMk id="2" creationId="{4E9BE4BF-1142-E570-AA46-A5AF98666B68}"/>
          </ac:picMkLst>
        </pc:picChg>
      </pc:sldChg>
      <pc:sldChg chg="addSp delSp modSp mod">
        <pc:chgData name="Jocelyn Maroon-Hart" userId="fc2e5d06-71a4-47cd-8a93-055a1199a3ec" providerId="ADAL" clId="{C5C90288-A5C1-4EC6-8300-5861DA47926B}" dt="2022-11-11T16:16:04.527" v="229" actId="26606"/>
        <pc:sldMkLst>
          <pc:docMk/>
          <pc:sldMk cId="3902388081" sldId="307"/>
        </pc:sldMkLst>
        <pc:spChg chg="add del">
          <ac:chgData name="Jocelyn Maroon-Hart" userId="fc2e5d06-71a4-47cd-8a93-055a1199a3ec" providerId="ADAL" clId="{C5C90288-A5C1-4EC6-8300-5861DA47926B}" dt="2022-11-11T16:16:04.527" v="229" actId="26606"/>
          <ac:spMkLst>
            <pc:docMk/>
            <pc:sldMk cId="3902388081" sldId="307"/>
            <ac:spMk id="7" creationId="{B112F398-C8E5-4322-B9FE-EBA4B6C94A10}"/>
          </ac:spMkLst>
        </pc:spChg>
        <pc:spChg chg="add del">
          <ac:chgData name="Jocelyn Maroon-Hart" userId="fc2e5d06-71a4-47cd-8a93-055a1199a3ec" providerId="ADAL" clId="{C5C90288-A5C1-4EC6-8300-5861DA47926B}" dt="2022-11-11T16:16:04.527" v="229" actId="26606"/>
          <ac:spMkLst>
            <pc:docMk/>
            <pc:sldMk cId="3902388081" sldId="307"/>
            <ac:spMk id="9" creationId="{AB55519A-61B7-4BC4-97EB-EF5FC8AB0C84}"/>
          </ac:spMkLst>
        </pc:spChg>
        <pc:spChg chg="add">
          <ac:chgData name="Jocelyn Maroon-Hart" userId="fc2e5d06-71a4-47cd-8a93-055a1199a3ec" providerId="ADAL" clId="{C5C90288-A5C1-4EC6-8300-5861DA47926B}" dt="2022-11-11T16:16:04.527" v="229" actId="26606"/>
          <ac:spMkLst>
            <pc:docMk/>
            <pc:sldMk cId="3902388081" sldId="307"/>
            <ac:spMk id="14" creationId="{CD0FF873-0D97-4AE7-A97E-539910376DCF}"/>
          </ac:spMkLst>
        </pc:spChg>
        <pc:picChg chg="mod">
          <ac:chgData name="Jocelyn Maroon-Hart" userId="fc2e5d06-71a4-47cd-8a93-055a1199a3ec" providerId="ADAL" clId="{C5C90288-A5C1-4EC6-8300-5861DA47926B}" dt="2022-11-11T16:16:04.527" v="229" actId="26606"/>
          <ac:picMkLst>
            <pc:docMk/>
            <pc:sldMk cId="3902388081" sldId="307"/>
            <ac:picMk id="2" creationId="{9249F09E-D1B8-3545-FADE-CA4862E6FE4C}"/>
          </ac:picMkLst>
        </pc:picChg>
      </pc:sldChg>
      <pc:sldChg chg="addSp modSp mod setBg">
        <pc:chgData name="Jocelyn Maroon-Hart" userId="fc2e5d06-71a4-47cd-8a93-055a1199a3ec" providerId="ADAL" clId="{C5C90288-A5C1-4EC6-8300-5861DA47926B}" dt="2022-11-04T20:17:29.779" v="183" actId="27636"/>
        <pc:sldMkLst>
          <pc:docMk/>
          <pc:sldMk cId="3966672686" sldId="308"/>
        </pc:sldMkLst>
        <pc:spChg chg="mod">
          <ac:chgData name="Jocelyn Maroon-Hart" userId="fc2e5d06-71a4-47cd-8a93-055a1199a3ec" providerId="ADAL" clId="{C5C90288-A5C1-4EC6-8300-5861DA47926B}" dt="2022-11-04T20:17:29.779" v="183" actId="27636"/>
          <ac:spMkLst>
            <pc:docMk/>
            <pc:sldMk cId="3966672686" sldId="308"/>
            <ac:spMk id="2" creationId="{E9023F43-760F-499A-9648-1466FD6D4B64}"/>
          </ac:spMkLst>
        </pc:spChg>
        <pc:spChg chg="add">
          <ac:chgData name="Jocelyn Maroon-Hart" userId="fc2e5d06-71a4-47cd-8a93-055a1199a3ec" providerId="ADAL" clId="{C5C90288-A5C1-4EC6-8300-5861DA47926B}" dt="2022-11-04T20:17:29.749" v="182" actId="26606"/>
          <ac:spMkLst>
            <pc:docMk/>
            <pc:sldMk cId="3966672686" sldId="308"/>
            <ac:spMk id="14" creationId="{0B67D982-25C5-4CC2-AA64-276BE3B2CA75}"/>
          </ac:spMkLst>
        </pc:spChg>
        <pc:picChg chg="mod">
          <ac:chgData name="Jocelyn Maroon-Hart" userId="fc2e5d06-71a4-47cd-8a93-055a1199a3ec" providerId="ADAL" clId="{C5C90288-A5C1-4EC6-8300-5861DA47926B}" dt="2022-11-04T20:17:29.749" v="182" actId="26606"/>
          <ac:picMkLst>
            <pc:docMk/>
            <pc:sldMk cId="3966672686" sldId="308"/>
            <ac:picMk id="5" creationId="{350CF56A-86C6-47F7-ADCE-CC8F8BACAC53}"/>
          </ac:picMkLst>
        </pc:picChg>
      </pc:sldChg>
      <pc:sldChg chg="addSp modSp mod">
        <pc:chgData name="Jocelyn Maroon-Hart" userId="fc2e5d06-71a4-47cd-8a93-055a1199a3ec" providerId="ADAL" clId="{C5C90288-A5C1-4EC6-8300-5861DA47926B}" dt="2022-11-04T20:20:08.874" v="223" actId="26606"/>
        <pc:sldMkLst>
          <pc:docMk/>
          <pc:sldMk cId="1669577400" sldId="310"/>
        </pc:sldMkLst>
        <pc:spChg chg="add">
          <ac:chgData name="Jocelyn Maroon-Hart" userId="fc2e5d06-71a4-47cd-8a93-055a1199a3ec" providerId="ADAL" clId="{C5C90288-A5C1-4EC6-8300-5861DA47926B}" dt="2022-11-04T20:20:08.874" v="223" actId="26606"/>
          <ac:spMkLst>
            <pc:docMk/>
            <pc:sldMk cId="1669577400" sldId="310"/>
            <ac:spMk id="7" creationId="{CD0FF873-0D97-4AE7-A97E-539910376DCF}"/>
          </ac:spMkLst>
        </pc:spChg>
        <pc:picChg chg="mod">
          <ac:chgData name="Jocelyn Maroon-Hart" userId="fc2e5d06-71a4-47cd-8a93-055a1199a3ec" providerId="ADAL" clId="{C5C90288-A5C1-4EC6-8300-5861DA47926B}" dt="2022-11-04T20:20:08.874" v="223" actId="26606"/>
          <ac:picMkLst>
            <pc:docMk/>
            <pc:sldMk cId="1669577400" sldId="310"/>
            <ac:picMk id="2" creationId="{4B397CE7-F90B-D226-F357-84A8D17C33D1}"/>
          </ac:picMkLst>
        </pc:picChg>
      </pc:sldChg>
      <pc:sldChg chg="addSp modSp mod">
        <pc:chgData name="Jocelyn Maroon-Hart" userId="fc2e5d06-71a4-47cd-8a93-055a1199a3ec" providerId="ADAL" clId="{C5C90288-A5C1-4EC6-8300-5861DA47926B}" dt="2022-11-04T20:17:43.188" v="184" actId="26606"/>
        <pc:sldMkLst>
          <pc:docMk/>
          <pc:sldMk cId="1402830938" sldId="311"/>
        </pc:sldMkLst>
        <pc:spChg chg="add">
          <ac:chgData name="Jocelyn Maroon-Hart" userId="fc2e5d06-71a4-47cd-8a93-055a1199a3ec" providerId="ADAL" clId="{C5C90288-A5C1-4EC6-8300-5861DA47926B}" dt="2022-11-04T20:17:43.188" v="184" actId="26606"/>
          <ac:spMkLst>
            <pc:docMk/>
            <pc:sldMk cId="1402830938" sldId="311"/>
            <ac:spMk id="7" creationId="{CD0FF873-0D97-4AE7-A97E-539910376DCF}"/>
          </ac:spMkLst>
        </pc:spChg>
        <pc:picChg chg="mod">
          <ac:chgData name="Jocelyn Maroon-Hart" userId="fc2e5d06-71a4-47cd-8a93-055a1199a3ec" providerId="ADAL" clId="{C5C90288-A5C1-4EC6-8300-5861DA47926B}" dt="2022-11-04T20:17:43.188" v="184" actId="26606"/>
          <ac:picMkLst>
            <pc:docMk/>
            <pc:sldMk cId="1402830938" sldId="311"/>
            <ac:picMk id="2" creationId="{2003A335-90D0-23A2-147B-465F439AD5BF}"/>
          </ac:picMkLst>
        </pc:picChg>
      </pc:sldChg>
      <pc:sldChg chg="addSp modSp mod">
        <pc:chgData name="Jocelyn Maroon-Hart" userId="fc2e5d06-71a4-47cd-8a93-055a1199a3ec" providerId="ADAL" clId="{C5C90288-A5C1-4EC6-8300-5861DA47926B}" dt="2022-11-04T20:20:04.965" v="222" actId="26606"/>
        <pc:sldMkLst>
          <pc:docMk/>
          <pc:sldMk cId="3950089242" sldId="312"/>
        </pc:sldMkLst>
        <pc:spChg chg="add">
          <ac:chgData name="Jocelyn Maroon-Hart" userId="fc2e5d06-71a4-47cd-8a93-055a1199a3ec" providerId="ADAL" clId="{C5C90288-A5C1-4EC6-8300-5861DA47926B}" dt="2022-11-04T20:20:04.965" v="222" actId="26606"/>
          <ac:spMkLst>
            <pc:docMk/>
            <pc:sldMk cId="3950089242" sldId="312"/>
            <ac:spMk id="7" creationId="{CD0FF873-0D97-4AE7-A97E-539910376DCF}"/>
          </ac:spMkLst>
        </pc:spChg>
        <pc:picChg chg="mod">
          <ac:chgData name="Jocelyn Maroon-Hart" userId="fc2e5d06-71a4-47cd-8a93-055a1199a3ec" providerId="ADAL" clId="{C5C90288-A5C1-4EC6-8300-5861DA47926B}" dt="2022-11-04T20:20:04.965" v="222" actId="26606"/>
          <ac:picMkLst>
            <pc:docMk/>
            <pc:sldMk cId="3950089242" sldId="312"/>
            <ac:picMk id="2" creationId="{E4C54316-B154-F9D8-76BF-CF380AFC8E17}"/>
          </ac:picMkLst>
        </pc:picChg>
      </pc:sldChg>
      <pc:sldChg chg="del">
        <pc:chgData name="Jocelyn Maroon-Hart" userId="fc2e5d06-71a4-47cd-8a93-055a1199a3ec" providerId="ADAL" clId="{C5C90288-A5C1-4EC6-8300-5861DA47926B}" dt="2022-11-04T14:49:44.931" v="1" actId="47"/>
        <pc:sldMkLst>
          <pc:docMk/>
          <pc:sldMk cId="2603738735" sldId="31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440E7C-4F9B-4A49-99CD-2D7F8C1B410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666B6FD-0F35-4DCC-B968-224256D2E4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Welcome</a:t>
          </a:r>
          <a:endParaRPr lang="en-US"/>
        </a:p>
      </dgm:t>
    </dgm:pt>
    <dgm:pt modelId="{C5DF8DCB-CE70-42C9-9BEE-21A9B9BEF2D1}" type="parTrans" cxnId="{3ED39719-942D-4A3E-88E0-2A6B95E5567C}">
      <dgm:prSet/>
      <dgm:spPr/>
      <dgm:t>
        <a:bodyPr/>
        <a:lstStyle/>
        <a:p>
          <a:endParaRPr lang="en-US"/>
        </a:p>
      </dgm:t>
    </dgm:pt>
    <dgm:pt modelId="{49BCC824-FCC2-41F7-830D-C168CB49A633}" type="sibTrans" cxnId="{3ED39719-942D-4A3E-88E0-2A6B95E5567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1398D99-4EC0-4B27-A4EC-569012FCCB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Cambridge AICE Benefits</a:t>
          </a:r>
          <a:endParaRPr lang="en-US"/>
        </a:p>
      </dgm:t>
    </dgm:pt>
    <dgm:pt modelId="{5D06C732-3AA7-440B-A0B8-57141FE62CD4}" type="parTrans" cxnId="{165E640C-BB13-463C-899A-F0DC15F75247}">
      <dgm:prSet/>
      <dgm:spPr/>
      <dgm:t>
        <a:bodyPr/>
        <a:lstStyle/>
        <a:p>
          <a:endParaRPr lang="en-US"/>
        </a:p>
      </dgm:t>
    </dgm:pt>
    <dgm:pt modelId="{C6F28E97-6429-4CE6-A985-E272C0C10740}" type="sibTrans" cxnId="{165E640C-BB13-463C-899A-F0DC15F7524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4101679-80F9-497B-85B5-ACE8F323B7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Cambridge AICE Diploma</a:t>
          </a:r>
          <a:endParaRPr lang="en-US"/>
        </a:p>
      </dgm:t>
    </dgm:pt>
    <dgm:pt modelId="{8E156F5D-51BA-4374-8207-4CCD2F846D22}" type="parTrans" cxnId="{A9111BF9-45F4-40C2-9A5B-D3B91E5668AC}">
      <dgm:prSet/>
      <dgm:spPr/>
      <dgm:t>
        <a:bodyPr/>
        <a:lstStyle/>
        <a:p>
          <a:endParaRPr lang="en-US"/>
        </a:p>
      </dgm:t>
    </dgm:pt>
    <dgm:pt modelId="{52F5C0A3-A50C-4BD8-92C6-63FCF6966529}" type="sibTrans" cxnId="{A9111BF9-45F4-40C2-9A5B-D3B91E5668A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35D1AA2-B07B-4064-A805-73DCEA07A9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Exam Information</a:t>
          </a:r>
          <a:endParaRPr lang="en-US"/>
        </a:p>
      </dgm:t>
    </dgm:pt>
    <dgm:pt modelId="{AAA07F08-4271-4170-8761-09F19077E1E0}" type="parTrans" cxnId="{7273856F-EBD4-4C5A-BF28-A4DEFF1E5562}">
      <dgm:prSet/>
      <dgm:spPr/>
      <dgm:t>
        <a:bodyPr/>
        <a:lstStyle/>
        <a:p>
          <a:endParaRPr lang="en-US"/>
        </a:p>
      </dgm:t>
    </dgm:pt>
    <dgm:pt modelId="{454A26A4-F463-4F6F-BEC7-E739104109F3}" type="sibTrans" cxnId="{7273856F-EBD4-4C5A-BF28-A4DEFF1E556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43E99FB-7DAE-4DAD-88F6-E3730D16F2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Questions</a:t>
          </a:r>
          <a:endParaRPr lang="en-US"/>
        </a:p>
      </dgm:t>
    </dgm:pt>
    <dgm:pt modelId="{8AD40035-7F1E-4A73-B6D4-616FD7C53C07}" type="parTrans" cxnId="{931FEDC2-EF10-4912-AAC4-59D9D9F2D4C1}">
      <dgm:prSet/>
      <dgm:spPr/>
      <dgm:t>
        <a:bodyPr/>
        <a:lstStyle/>
        <a:p>
          <a:endParaRPr lang="en-US"/>
        </a:p>
      </dgm:t>
    </dgm:pt>
    <dgm:pt modelId="{4659610F-D09E-46C1-A0E2-F0C16F39026D}" type="sibTrans" cxnId="{931FEDC2-EF10-4912-AAC4-59D9D9F2D4C1}">
      <dgm:prSet/>
      <dgm:spPr/>
      <dgm:t>
        <a:bodyPr/>
        <a:lstStyle/>
        <a:p>
          <a:endParaRPr lang="en-US"/>
        </a:p>
      </dgm:t>
    </dgm:pt>
    <dgm:pt modelId="{B4FC26C2-2CCF-4220-BABC-C2922E9739FB}" type="pres">
      <dgm:prSet presAssocID="{0B440E7C-4F9B-4A49-99CD-2D7F8C1B410C}" presName="root" presStyleCnt="0">
        <dgm:presLayoutVars>
          <dgm:dir/>
          <dgm:resizeHandles val="exact"/>
        </dgm:presLayoutVars>
      </dgm:prSet>
      <dgm:spPr/>
    </dgm:pt>
    <dgm:pt modelId="{80229B5A-F186-417E-9389-2DF6AE70FEC0}" type="pres">
      <dgm:prSet presAssocID="{0B440E7C-4F9B-4A49-99CD-2D7F8C1B410C}" presName="container" presStyleCnt="0">
        <dgm:presLayoutVars>
          <dgm:dir/>
          <dgm:resizeHandles val="exact"/>
        </dgm:presLayoutVars>
      </dgm:prSet>
      <dgm:spPr/>
    </dgm:pt>
    <dgm:pt modelId="{E42D35FE-299A-4A8A-97E5-9C65EF2E7B6C}" type="pres">
      <dgm:prSet presAssocID="{5666B6FD-0F35-4DCC-B968-224256D2E43B}" presName="compNode" presStyleCnt="0"/>
      <dgm:spPr/>
    </dgm:pt>
    <dgm:pt modelId="{F7A04A01-F27F-4C0A-ADD5-61FB2C7DA9C8}" type="pres">
      <dgm:prSet presAssocID="{5666B6FD-0F35-4DCC-B968-224256D2E43B}" presName="iconBgRect" presStyleLbl="bgShp" presStyleIdx="0" presStyleCnt="5"/>
      <dgm:spPr/>
    </dgm:pt>
    <dgm:pt modelId="{46373D9B-F070-4440-AAEE-43C87A76D010}" type="pres">
      <dgm:prSet presAssocID="{5666B6FD-0F35-4DCC-B968-224256D2E43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11B02C73-34F6-4F1C-8E4E-FE112E8B7EEE}" type="pres">
      <dgm:prSet presAssocID="{5666B6FD-0F35-4DCC-B968-224256D2E43B}" presName="spaceRect" presStyleCnt="0"/>
      <dgm:spPr/>
    </dgm:pt>
    <dgm:pt modelId="{BD79CC80-910F-4105-8A19-B822F072F6F7}" type="pres">
      <dgm:prSet presAssocID="{5666B6FD-0F35-4DCC-B968-224256D2E43B}" presName="textRect" presStyleLbl="revTx" presStyleIdx="0" presStyleCnt="5">
        <dgm:presLayoutVars>
          <dgm:chMax val="1"/>
          <dgm:chPref val="1"/>
        </dgm:presLayoutVars>
      </dgm:prSet>
      <dgm:spPr/>
    </dgm:pt>
    <dgm:pt modelId="{471B79AB-102F-4531-8396-C75B81B6719D}" type="pres">
      <dgm:prSet presAssocID="{49BCC824-FCC2-41F7-830D-C168CB49A633}" presName="sibTrans" presStyleLbl="sibTrans2D1" presStyleIdx="0" presStyleCnt="0"/>
      <dgm:spPr/>
    </dgm:pt>
    <dgm:pt modelId="{68F881B5-4730-4FD4-B730-2EC48A99B361}" type="pres">
      <dgm:prSet presAssocID="{01398D99-4EC0-4B27-A4EC-569012FCCB46}" presName="compNode" presStyleCnt="0"/>
      <dgm:spPr/>
    </dgm:pt>
    <dgm:pt modelId="{617088B8-D897-497F-8DBE-140F35415B5C}" type="pres">
      <dgm:prSet presAssocID="{01398D99-4EC0-4B27-A4EC-569012FCCB46}" presName="iconBgRect" presStyleLbl="bgShp" presStyleIdx="1" presStyleCnt="5"/>
      <dgm:spPr/>
    </dgm:pt>
    <dgm:pt modelId="{38EE25DB-0F0E-46BA-901E-81A155A350D8}" type="pres">
      <dgm:prSet presAssocID="{01398D99-4EC0-4B27-A4EC-569012FCCB4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BD252D1-FA30-485A-B1DB-D57782857C6A}" type="pres">
      <dgm:prSet presAssocID="{01398D99-4EC0-4B27-A4EC-569012FCCB46}" presName="spaceRect" presStyleCnt="0"/>
      <dgm:spPr/>
    </dgm:pt>
    <dgm:pt modelId="{6EF2C327-FB1B-4F14-A029-EA18F42D78F8}" type="pres">
      <dgm:prSet presAssocID="{01398D99-4EC0-4B27-A4EC-569012FCCB46}" presName="textRect" presStyleLbl="revTx" presStyleIdx="1" presStyleCnt="5">
        <dgm:presLayoutVars>
          <dgm:chMax val="1"/>
          <dgm:chPref val="1"/>
        </dgm:presLayoutVars>
      </dgm:prSet>
      <dgm:spPr/>
    </dgm:pt>
    <dgm:pt modelId="{7E583FDD-6540-4A85-9B37-EAB5455E007A}" type="pres">
      <dgm:prSet presAssocID="{C6F28E97-6429-4CE6-A985-E272C0C10740}" presName="sibTrans" presStyleLbl="sibTrans2D1" presStyleIdx="0" presStyleCnt="0"/>
      <dgm:spPr/>
    </dgm:pt>
    <dgm:pt modelId="{B8FC9115-7276-4A6C-89DF-6B8AED199748}" type="pres">
      <dgm:prSet presAssocID="{54101679-80F9-497B-85B5-ACE8F323B702}" presName="compNode" presStyleCnt="0"/>
      <dgm:spPr/>
    </dgm:pt>
    <dgm:pt modelId="{8EE4C827-283E-4D03-B6FA-FA1FACBFBED2}" type="pres">
      <dgm:prSet presAssocID="{54101679-80F9-497B-85B5-ACE8F323B702}" presName="iconBgRect" presStyleLbl="bgShp" presStyleIdx="2" presStyleCnt="5"/>
      <dgm:spPr/>
    </dgm:pt>
    <dgm:pt modelId="{969C9AA1-43A5-4A5B-BFC7-90F0EFE7083D}" type="pres">
      <dgm:prSet presAssocID="{54101679-80F9-497B-85B5-ACE8F323B70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4210987-98B6-4B9B-875D-75291F27B951}" type="pres">
      <dgm:prSet presAssocID="{54101679-80F9-497B-85B5-ACE8F323B702}" presName="spaceRect" presStyleCnt="0"/>
      <dgm:spPr/>
    </dgm:pt>
    <dgm:pt modelId="{3100C459-444D-4454-8420-21A3368E0505}" type="pres">
      <dgm:prSet presAssocID="{54101679-80F9-497B-85B5-ACE8F323B702}" presName="textRect" presStyleLbl="revTx" presStyleIdx="2" presStyleCnt="5">
        <dgm:presLayoutVars>
          <dgm:chMax val="1"/>
          <dgm:chPref val="1"/>
        </dgm:presLayoutVars>
      </dgm:prSet>
      <dgm:spPr/>
    </dgm:pt>
    <dgm:pt modelId="{6EAE6CC7-9A13-47C8-B67C-8B55B302329D}" type="pres">
      <dgm:prSet presAssocID="{52F5C0A3-A50C-4BD8-92C6-63FCF6966529}" presName="sibTrans" presStyleLbl="sibTrans2D1" presStyleIdx="0" presStyleCnt="0"/>
      <dgm:spPr/>
    </dgm:pt>
    <dgm:pt modelId="{F332600D-C7DC-440F-B5F1-0B102D0B23B1}" type="pres">
      <dgm:prSet presAssocID="{835D1AA2-B07B-4064-A805-73DCEA07A9C7}" presName="compNode" presStyleCnt="0"/>
      <dgm:spPr/>
    </dgm:pt>
    <dgm:pt modelId="{B85A7A57-CDB5-4F05-B46D-0F05A04206E5}" type="pres">
      <dgm:prSet presAssocID="{835D1AA2-B07B-4064-A805-73DCEA07A9C7}" presName="iconBgRect" presStyleLbl="bgShp" presStyleIdx="3" presStyleCnt="5"/>
      <dgm:spPr/>
    </dgm:pt>
    <dgm:pt modelId="{E741A56E-D92E-42AF-A4BA-4D8759867560}" type="pres">
      <dgm:prSet presAssocID="{835D1AA2-B07B-4064-A805-73DCEA07A9C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403359E-24B8-4F7E-BB77-192430C0929C}" type="pres">
      <dgm:prSet presAssocID="{835D1AA2-B07B-4064-A805-73DCEA07A9C7}" presName="spaceRect" presStyleCnt="0"/>
      <dgm:spPr/>
    </dgm:pt>
    <dgm:pt modelId="{53584611-D195-4030-A0B1-BC763BACD8CB}" type="pres">
      <dgm:prSet presAssocID="{835D1AA2-B07B-4064-A805-73DCEA07A9C7}" presName="textRect" presStyleLbl="revTx" presStyleIdx="3" presStyleCnt="5">
        <dgm:presLayoutVars>
          <dgm:chMax val="1"/>
          <dgm:chPref val="1"/>
        </dgm:presLayoutVars>
      </dgm:prSet>
      <dgm:spPr/>
    </dgm:pt>
    <dgm:pt modelId="{C36EA1A9-FFFF-4B23-8F4B-9ECD95EC0EB4}" type="pres">
      <dgm:prSet presAssocID="{454A26A4-F463-4F6F-BEC7-E739104109F3}" presName="sibTrans" presStyleLbl="sibTrans2D1" presStyleIdx="0" presStyleCnt="0"/>
      <dgm:spPr/>
    </dgm:pt>
    <dgm:pt modelId="{02A4ECA8-A395-4336-9D13-84DC76453223}" type="pres">
      <dgm:prSet presAssocID="{643E99FB-7DAE-4DAD-88F6-E3730D16F225}" presName="compNode" presStyleCnt="0"/>
      <dgm:spPr/>
    </dgm:pt>
    <dgm:pt modelId="{FE1D5EFB-E942-4DC8-9872-77E7B30DCAC1}" type="pres">
      <dgm:prSet presAssocID="{643E99FB-7DAE-4DAD-88F6-E3730D16F225}" presName="iconBgRect" presStyleLbl="bgShp" presStyleIdx="4" presStyleCnt="5"/>
      <dgm:spPr/>
    </dgm:pt>
    <dgm:pt modelId="{CBD66A38-F702-4F52-B859-A3D726D13063}" type="pres">
      <dgm:prSet presAssocID="{643E99FB-7DAE-4DAD-88F6-E3730D16F22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740FD33A-B5AE-4084-9A78-265ECD4BF305}" type="pres">
      <dgm:prSet presAssocID="{643E99FB-7DAE-4DAD-88F6-E3730D16F225}" presName="spaceRect" presStyleCnt="0"/>
      <dgm:spPr/>
    </dgm:pt>
    <dgm:pt modelId="{0E5398DD-124C-4D7D-84F4-F6CCCB219D75}" type="pres">
      <dgm:prSet presAssocID="{643E99FB-7DAE-4DAD-88F6-E3730D16F22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65E640C-BB13-463C-899A-F0DC15F75247}" srcId="{0B440E7C-4F9B-4A49-99CD-2D7F8C1B410C}" destId="{01398D99-4EC0-4B27-A4EC-569012FCCB46}" srcOrd="1" destOrd="0" parTransId="{5D06C732-3AA7-440B-A0B8-57141FE62CD4}" sibTransId="{C6F28E97-6429-4CE6-A985-E272C0C10740}"/>
    <dgm:cxn modelId="{3ED39719-942D-4A3E-88E0-2A6B95E5567C}" srcId="{0B440E7C-4F9B-4A49-99CD-2D7F8C1B410C}" destId="{5666B6FD-0F35-4DCC-B968-224256D2E43B}" srcOrd="0" destOrd="0" parTransId="{C5DF8DCB-CE70-42C9-9BEE-21A9B9BEF2D1}" sibTransId="{49BCC824-FCC2-41F7-830D-C168CB49A633}"/>
    <dgm:cxn modelId="{60AD0924-8781-4AC7-9917-9B7EA0926970}" type="presOf" srcId="{643E99FB-7DAE-4DAD-88F6-E3730D16F225}" destId="{0E5398DD-124C-4D7D-84F4-F6CCCB219D75}" srcOrd="0" destOrd="0" presId="urn:microsoft.com/office/officeart/2018/2/layout/IconCircleList"/>
    <dgm:cxn modelId="{DBCA4364-98BE-4C24-8767-60DBEB1F6AB7}" type="presOf" srcId="{454A26A4-F463-4F6F-BEC7-E739104109F3}" destId="{C36EA1A9-FFFF-4B23-8F4B-9ECD95EC0EB4}" srcOrd="0" destOrd="0" presId="urn:microsoft.com/office/officeart/2018/2/layout/IconCircleList"/>
    <dgm:cxn modelId="{448E3766-2EEF-4828-95BF-1E42BD22A495}" type="presOf" srcId="{C6F28E97-6429-4CE6-A985-E272C0C10740}" destId="{7E583FDD-6540-4A85-9B37-EAB5455E007A}" srcOrd="0" destOrd="0" presId="urn:microsoft.com/office/officeart/2018/2/layout/IconCircleList"/>
    <dgm:cxn modelId="{8424B547-9DE1-4841-854E-1DAD88F21E7B}" type="presOf" srcId="{5666B6FD-0F35-4DCC-B968-224256D2E43B}" destId="{BD79CC80-910F-4105-8A19-B822F072F6F7}" srcOrd="0" destOrd="0" presId="urn:microsoft.com/office/officeart/2018/2/layout/IconCircleList"/>
    <dgm:cxn modelId="{7273856F-EBD4-4C5A-BF28-A4DEFF1E5562}" srcId="{0B440E7C-4F9B-4A49-99CD-2D7F8C1B410C}" destId="{835D1AA2-B07B-4064-A805-73DCEA07A9C7}" srcOrd="3" destOrd="0" parTransId="{AAA07F08-4271-4170-8761-09F19077E1E0}" sibTransId="{454A26A4-F463-4F6F-BEC7-E739104109F3}"/>
    <dgm:cxn modelId="{002C26A2-87AE-430C-8209-20D280867903}" type="presOf" srcId="{01398D99-4EC0-4B27-A4EC-569012FCCB46}" destId="{6EF2C327-FB1B-4F14-A029-EA18F42D78F8}" srcOrd="0" destOrd="0" presId="urn:microsoft.com/office/officeart/2018/2/layout/IconCircleList"/>
    <dgm:cxn modelId="{95F242AE-5AF1-4703-8CBA-66586E9641FD}" type="presOf" srcId="{52F5C0A3-A50C-4BD8-92C6-63FCF6966529}" destId="{6EAE6CC7-9A13-47C8-B67C-8B55B302329D}" srcOrd="0" destOrd="0" presId="urn:microsoft.com/office/officeart/2018/2/layout/IconCircleList"/>
    <dgm:cxn modelId="{2BB99CC0-3605-42C2-A0D2-CF76AFC56ABE}" type="presOf" srcId="{835D1AA2-B07B-4064-A805-73DCEA07A9C7}" destId="{53584611-D195-4030-A0B1-BC763BACD8CB}" srcOrd="0" destOrd="0" presId="urn:microsoft.com/office/officeart/2018/2/layout/IconCircleList"/>
    <dgm:cxn modelId="{931FEDC2-EF10-4912-AAC4-59D9D9F2D4C1}" srcId="{0B440E7C-4F9B-4A49-99CD-2D7F8C1B410C}" destId="{643E99FB-7DAE-4DAD-88F6-E3730D16F225}" srcOrd="4" destOrd="0" parTransId="{8AD40035-7F1E-4A73-B6D4-616FD7C53C07}" sibTransId="{4659610F-D09E-46C1-A0E2-F0C16F39026D}"/>
    <dgm:cxn modelId="{6BA825CA-2C45-4D32-9A0F-E23045396A5D}" type="presOf" srcId="{54101679-80F9-497B-85B5-ACE8F323B702}" destId="{3100C459-444D-4454-8420-21A3368E0505}" srcOrd="0" destOrd="0" presId="urn:microsoft.com/office/officeart/2018/2/layout/IconCircleList"/>
    <dgm:cxn modelId="{1081A5DA-EF5E-4699-8AE1-CD5FCA817CF5}" type="presOf" srcId="{0B440E7C-4F9B-4A49-99CD-2D7F8C1B410C}" destId="{B4FC26C2-2CCF-4220-BABC-C2922E9739FB}" srcOrd="0" destOrd="0" presId="urn:microsoft.com/office/officeart/2018/2/layout/IconCircleList"/>
    <dgm:cxn modelId="{3CF46AF0-EE59-42D7-A033-5DFBF3804225}" type="presOf" srcId="{49BCC824-FCC2-41F7-830D-C168CB49A633}" destId="{471B79AB-102F-4531-8396-C75B81B6719D}" srcOrd="0" destOrd="0" presId="urn:microsoft.com/office/officeart/2018/2/layout/IconCircleList"/>
    <dgm:cxn modelId="{A9111BF9-45F4-40C2-9A5B-D3B91E5668AC}" srcId="{0B440E7C-4F9B-4A49-99CD-2D7F8C1B410C}" destId="{54101679-80F9-497B-85B5-ACE8F323B702}" srcOrd="2" destOrd="0" parTransId="{8E156F5D-51BA-4374-8207-4CCD2F846D22}" sibTransId="{52F5C0A3-A50C-4BD8-92C6-63FCF6966529}"/>
    <dgm:cxn modelId="{5071E6BB-AFAB-4A42-A2A4-2271BC841878}" type="presParOf" srcId="{B4FC26C2-2CCF-4220-BABC-C2922E9739FB}" destId="{80229B5A-F186-417E-9389-2DF6AE70FEC0}" srcOrd="0" destOrd="0" presId="urn:microsoft.com/office/officeart/2018/2/layout/IconCircleList"/>
    <dgm:cxn modelId="{247306F2-ABEF-47F5-ABE6-1BE441BA39E1}" type="presParOf" srcId="{80229B5A-F186-417E-9389-2DF6AE70FEC0}" destId="{E42D35FE-299A-4A8A-97E5-9C65EF2E7B6C}" srcOrd="0" destOrd="0" presId="urn:microsoft.com/office/officeart/2018/2/layout/IconCircleList"/>
    <dgm:cxn modelId="{EF5D94B5-D153-47F4-A8A3-84D343BBD646}" type="presParOf" srcId="{E42D35FE-299A-4A8A-97E5-9C65EF2E7B6C}" destId="{F7A04A01-F27F-4C0A-ADD5-61FB2C7DA9C8}" srcOrd="0" destOrd="0" presId="urn:microsoft.com/office/officeart/2018/2/layout/IconCircleList"/>
    <dgm:cxn modelId="{B1EDACCD-8273-449A-A21E-66F05EDABEF8}" type="presParOf" srcId="{E42D35FE-299A-4A8A-97E5-9C65EF2E7B6C}" destId="{46373D9B-F070-4440-AAEE-43C87A76D010}" srcOrd="1" destOrd="0" presId="urn:microsoft.com/office/officeart/2018/2/layout/IconCircleList"/>
    <dgm:cxn modelId="{85D111A9-EF70-459A-9860-F9A96058EDF1}" type="presParOf" srcId="{E42D35FE-299A-4A8A-97E5-9C65EF2E7B6C}" destId="{11B02C73-34F6-4F1C-8E4E-FE112E8B7EEE}" srcOrd="2" destOrd="0" presId="urn:microsoft.com/office/officeart/2018/2/layout/IconCircleList"/>
    <dgm:cxn modelId="{07361C53-E397-412A-84CC-69AD5DF805CE}" type="presParOf" srcId="{E42D35FE-299A-4A8A-97E5-9C65EF2E7B6C}" destId="{BD79CC80-910F-4105-8A19-B822F072F6F7}" srcOrd="3" destOrd="0" presId="urn:microsoft.com/office/officeart/2018/2/layout/IconCircleList"/>
    <dgm:cxn modelId="{C1094E87-62E0-40B8-BFD2-9C56AC222F5C}" type="presParOf" srcId="{80229B5A-F186-417E-9389-2DF6AE70FEC0}" destId="{471B79AB-102F-4531-8396-C75B81B6719D}" srcOrd="1" destOrd="0" presId="urn:microsoft.com/office/officeart/2018/2/layout/IconCircleList"/>
    <dgm:cxn modelId="{7C8F389D-0205-4714-8A94-4D302D61CD8C}" type="presParOf" srcId="{80229B5A-F186-417E-9389-2DF6AE70FEC0}" destId="{68F881B5-4730-4FD4-B730-2EC48A99B361}" srcOrd="2" destOrd="0" presId="urn:microsoft.com/office/officeart/2018/2/layout/IconCircleList"/>
    <dgm:cxn modelId="{BD793F35-1333-4D1A-AA8E-B3AFAAB9333B}" type="presParOf" srcId="{68F881B5-4730-4FD4-B730-2EC48A99B361}" destId="{617088B8-D897-497F-8DBE-140F35415B5C}" srcOrd="0" destOrd="0" presId="urn:microsoft.com/office/officeart/2018/2/layout/IconCircleList"/>
    <dgm:cxn modelId="{468E37B2-A8C5-48AB-9A79-DC7D9DFA29FC}" type="presParOf" srcId="{68F881B5-4730-4FD4-B730-2EC48A99B361}" destId="{38EE25DB-0F0E-46BA-901E-81A155A350D8}" srcOrd="1" destOrd="0" presId="urn:microsoft.com/office/officeart/2018/2/layout/IconCircleList"/>
    <dgm:cxn modelId="{36D79F58-0088-4F48-9EF5-B14B502B5DBA}" type="presParOf" srcId="{68F881B5-4730-4FD4-B730-2EC48A99B361}" destId="{9BD252D1-FA30-485A-B1DB-D57782857C6A}" srcOrd="2" destOrd="0" presId="urn:microsoft.com/office/officeart/2018/2/layout/IconCircleList"/>
    <dgm:cxn modelId="{D04986BF-9EB1-4D22-8790-774BF730BEC0}" type="presParOf" srcId="{68F881B5-4730-4FD4-B730-2EC48A99B361}" destId="{6EF2C327-FB1B-4F14-A029-EA18F42D78F8}" srcOrd="3" destOrd="0" presId="urn:microsoft.com/office/officeart/2018/2/layout/IconCircleList"/>
    <dgm:cxn modelId="{FD845FE9-2507-4525-8ACF-65C275A32930}" type="presParOf" srcId="{80229B5A-F186-417E-9389-2DF6AE70FEC0}" destId="{7E583FDD-6540-4A85-9B37-EAB5455E007A}" srcOrd="3" destOrd="0" presId="urn:microsoft.com/office/officeart/2018/2/layout/IconCircleList"/>
    <dgm:cxn modelId="{0CE10F0D-A921-4B28-955D-D8A4BD24D047}" type="presParOf" srcId="{80229B5A-F186-417E-9389-2DF6AE70FEC0}" destId="{B8FC9115-7276-4A6C-89DF-6B8AED199748}" srcOrd="4" destOrd="0" presId="urn:microsoft.com/office/officeart/2018/2/layout/IconCircleList"/>
    <dgm:cxn modelId="{93561F09-3181-4164-99A1-BD4CE68534C6}" type="presParOf" srcId="{B8FC9115-7276-4A6C-89DF-6B8AED199748}" destId="{8EE4C827-283E-4D03-B6FA-FA1FACBFBED2}" srcOrd="0" destOrd="0" presId="urn:microsoft.com/office/officeart/2018/2/layout/IconCircleList"/>
    <dgm:cxn modelId="{718A7D9D-9201-43D1-AF90-93D54BD8C335}" type="presParOf" srcId="{B8FC9115-7276-4A6C-89DF-6B8AED199748}" destId="{969C9AA1-43A5-4A5B-BFC7-90F0EFE7083D}" srcOrd="1" destOrd="0" presId="urn:microsoft.com/office/officeart/2018/2/layout/IconCircleList"/>
    <dgm:cxn modelId="{65CCAC78-EE5C-4D14-9D18-E0D7CAF14902}" type="presParOf" srcId="{B8FC9115-7276-4A6C-89DF-6B8AED199748}" destId="{A4210987-98B6-4B9B-875D-75291F27B951}" srcOrd="2" destOrd="0" presId="urn:microsoft.com/office/officeart/2018/2/layout/IconCircleList"/>
    <dgm:cxn modelId="{DF73959A-AFCB-4CB0-9359-EA12CB0F74A7}" type="presParOf" srcId="{B8FC9115-7276-4A6C-89DF-6B8AED199748}" destId="{3100C459-444D-4454-8420-21A3368E0505}" srcOrd="3" destOrd="0" presId="urn:microsoft.com/office/officeart/2018/2/layout/IconCircleList"/>
    <dgm:cxn modelId="{2990B97F-8C2E-4484-A624-128B61B4D287}" type="presParOf" srcId="{80229B5A-F186-417E-9389-2DF6AE70FEC0}" destId="{6EAE6CC7-9A13-47C8-B67C-8B55B302329D}" srcOrd="5" destOrd="0" presId="urn:microsoft.com/office/officeart/2018/2/layout/IconCircleList"/>
    <dgm:cxn modelId="{2E3B5F0C-F5F6-4574-81A2-A125E8015F96}" type="presParOf" srcId="{80229B5A-F186-417E-9389-2DF6AE70FEC0}" destId="{F332600D-C7DC-440F-B5F1-0B102D0B23B1}" srcOrd="6" destOrd="0" presId="urn:microsoft.com/office/officeart/2018/2/layout/IconCircleList"/>
    <dgm:cxn modelId="{BE76CBB5-B027-4375-ABF9-8EADF9795E4F}" type="presParOf" srcId="{F332600D-C7DC-440F-B5F1-0B102D0B23B1}" destId="{B85A7A57-CDB5-4F05-B46D-0F05A04206E5}" srcOrd="0" destOrd="0" presId="urn:microsoft.com/office/officeart/2018/2/layout/IconCircleList"/>
    <dgm:cxn modelId="{04026A78-8CBE-49B7-8F1D-D8FAB3E6E530}" type="presParOf" srcId="{F332600D-C7DC-440F-B5F1-0B102D0B23B1}" destId="{E741A56E-D92E-42AF-A4BA-4D8759867560}" srcOrd="1" destOrd="0" presId="urn:microsoft.com/office/officeart/2018/2/layout/IconCircleList"/>
    <dgm:cxn modelId="{16D609C6-2597-4E32-B998-678B217802F6}" type="presParOf" srcId="{F332600D-C7DC-440F-B5F1-0B102D0B23B1}" destId="{3403359E-24B8-4F7E-BB77-192430C0929C}" srcOrd="2" destOrd="0" presId="urn:microsoft.com/office/officeart/2018/2/layout/IconCircleList"/>
    <dgm:cxn modelId="{9BD74477-4FFC-448F-AB19-863C9DC94EFF}" type="presParOf" srcId="{F332600D-C7DC-440F-B5F1-0B102D0B23B1}" destId="{53584611-D195-4030-A0B1-BC763BACD8CB}" srcOrd="3" destOrd="0" presId="urn:microsoft.com/office/officeart/2018/2/layout/IconCircleList"/>
    <dgm:cxn modelId="{0DCE0A91-C597-464C-8BEE-6D3E3F91A1FA}" type="presParOf" srcId="{80229B5A-F186-417E-9389-2DF6AE70FEC0}" destId="{C36EA1A9-FFFF-4B23-8F4B-9ECD95EC0EB4}" srcOrd="7" destOrd="0" presId="urn:microsoft.com/office/officeart/2018/2/layout/IconCircleList"/>
    <dgm:cxn modelId="{6E15005D-613D-43CE-9F6A-28F4A7327E89}" type="presParOf" srcId="{80229B5A-F186-417E-9389-2DF6AE70FEC0}" destId="{02A4ECA8-A395-4336-9D13-84DC76453223}" srcOrd="8" destOrd="0" presId="urn:microsoft.com/office/officeart/2018/2/layout/IconCircleList"/>
    <dgm:cxn modelId="{1E990405-0699-47FC-B44D-9A9639B909B7}" type="presParOf" srcId="{02A4ECA8-A395-4336-9D13-84DC76453223}" destId="{FE1D5EFB-E942-4DC8-9872-77E7B30DCAC1}" srcOrd="0" destOrd="0" presId="urn:microsoft.com/office/officeart/2018/2/layout/IconCircleList"/>
    <dgm:cxn modelId="{3F83832B-4100-4E48-86A5-1EFFC1BF2D32}" type="presParOf" srcId="{02A4ECA8-A395-4336-9D13-84DC76453223}" destId="{CBD66A38-F702-4F52-B859-A3D726D13063}" srcOrd="1" destOrd="0" presId="urn:microsoft.com/office/officeart/2018/2/layout/IconCircleList"/>
    <dgm:cxn modelId="{B834967D-A671-41B0-9F83-73C73B3ADBDC}" type="presParOf" srcId="{02A4ECA8-A395-4336-9D13-84DC76453223}" destId="{740FD33A-B5AE-4084-9A78-265ECD4BF305}" srcOrd="2" destOrd="0" presId="urn:microsoft.com/office/officeart/2018/2/layout/IconCircleList"/>
    <dgm:cxn modelId="{4C10DC6A-E718-43AB-BED8-E5507E34D836}" type="presParOf" srcId="{02A4ECA8-A395-4336-9D13-84DC76453223}" destId="{0E5398DD-124C-4D7D-84F4-F6CCCB219D7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6EC5FA-0B14-4B71-A87D-E14039549A4C}" type="doc">
      <dgm:prSet loTypeId="urn:microsoft.com/office/officeart/2005/8/layout/h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4B11D8-0D1A-44F1-9E0F-B119F364F755}">
      <dgm:prSet phldrT="[Text]"/>
      <dgm:spPr/>
      <dgm:t>
        <a:bodyPr/>
        <a:lstStyle/>
        <a:p>
          <a:r>
            <a:rPr lang="en-US"/>
            <a:t>Confident</a:t>
          </a:r>
        </a:p>
      </dgm:t>
    </dgm:pt>
    <dgm:pt modelId="{22DD28AD-DA21-48FA-8227-F187FA5D465A}" type="parTrans" cxnId="{EC224601-8B24-45E7-92FB-5CD518A0D07B}">
      <dgm:prSet/>
      <dgm:spPr/>
      <dgm:t>
        <a:bodyPr/>
        <a:lstStyle/>
        <a:p>
          <a:endParaRPr lang="en-US"/>
        </a:p>
      </dgm:t>
    </dgm:pt>
    <dgm:pt modelId="{9EEB30D5-2394-4791-B97C-81598BE8D4F3}" type="sibTrans" cxnId="{EC224601-8B24-45E7-92FB-5CD518A0D07B}">
      <dgm:prSet/>
      <dgm:spPr/>
      <dgm:t>
        <a:bodyPr/>
        <a:lstStyle/>
        <a:p>
          <a:endParaRPr lang="en-US"/>
        </a:p>
      </dgm:t>
    </dgm:pt>
    <dgm:pt modelId="{1C5CB002-665A-4FB0-857A-48A43E9B0165}">
      <dgm:prSet phldrT="[Text]"/>
      <dgm:spPr/>
      <dgm:t>
        <a:bodyPr/>
        <a:lstStyle/>
        <a:p>
          <a:r>
            <a:rPr lang="en-US"/>
            <a:t>Secure in Knowledge</a:t>
          </a:r>
        </a:p>
      </dgm:t>
    </dgm:pt>
    <dgm:pt modelId="{6FF44016-62DF-4A6F-8977-951AF2C0C106}" type="parTrans" cxnId="{AFA73080-0716-4C0D-8805-9875094C2E60}">
      <dgm:prSet/>
      <dgm:spPr/>
      <dgm:t>
        <a:bodyPr/>
        <a:lstStyle/>
        <a:p>
          <a:endParaRPr lang="en-US"/>
        </a:p>
      </dgm:t>
    </dgm:pt>
    <dgm:pt modelId="{37236718-3E06-40A0-A193-86CD716C1B53}" type="sibTrans" cxnId="{AFA73080-0716-4C0D-8805-9875094C2E60}">
      <dgm:prSet/>
      <dgm:spPr/>
      <dgm:t>
        <a:bodyPr/>
        <a:lstStyle/>
        <a:p>
          <a:endParaRPr lang="en-US"/>
        </a:p>
      </dgm:t>
    </dgm:pt>
    <dgm:pt modelId="{E0E66D18-851B-42F7-AF2C-B9B2CE86DBB8}">
      <dgm:prSet phldrT="[Text]"/>
      <dgm:spPr/>
      <dgm:t>
        <a:bodyPr/>
        <a:lstStyle/>
        <a:p>
          <a:r>
            <a:rPr lang="en-US"/>
            <a:t>Comfortable Exploring &amp; Evaluating Ideas and Arguments </a:t>
          </a:r>
        </a:p>
      </dgm:t>
    </dgm:pt>
    <dgm:pt modelId="{DFA3CBEB-F6A2-4359-B1AA-062B432212C8}" type="parTrans" cxnId="{C7502AC7-BDCF-46BB-96FF-BBC6C3057652}">
      <dgm:prSet/>
      <dgm:spPr/>
      <dgm:t>
        <a:bodyPr/>
        <a:lstStyle/>
        <a:p>
          <a:endParaRPr lang="en-US"/>
        </a:p>
      </dgm:t>
    </dgm:pt>
    <dgm:pt modelId="{CD5C62EC-0E93-4269-BC94-4894B2338CD6}" type="sibTrans" cxnId="{C7502AC7-BDCF-46BB-96FF-BBC6C3057652}">
      <dgm:prSet/>
      <dgm:spPr/>
      <dgm:t>
        <a:bodyPr/>
        <a:lstStyle/>
        <a:p>
          <a:endParaRPr lang="en-US"/>
        </a:p>
      </dgm:t>
    </dgm:pt>
    <dgm:pt modelId="{4A67A9E0-A55C-4041-8250-AE9B4636264F}">
      <dgm:prSet phldrT="[Text]"/>
      <dgm:spPr/>
      <dgm:t>
        <a:bodyPr/>
        <a:lstStyle/>
        <a:p>
          <a:r>
            <a:rPr lang="en-US"/>
            <a:t>Responsible</a:t>
          </a:r>
        </a:p>
      </dgm:t>
    </dgm:pt>
    <dgm:pt modelId="{02952AC2-2011-4F7A-AFDF-FC32D191B0F5}" type="parTrans" cxnId="{3913966C-6009-4C91-88EE-9EA7B0BFFC16}">
      <dgm:prSet/>
      <dgm:spPr/>
      <dgm:t>
        <a:bodyPr/>
        <a:lstStyle/>
        <a:p>
          <a:endParaRPr lang="en-US"/>
        </a:p>
      </dgm:t>
    </dgm:pt>
    <dgm:pt modelId="{E67BE296-7FBD-4BA2-AC5D-BCB801A8F74D}" type="sibTrans" cxnId="{3913966C-6009-4C91-88EE-9EA7B0BFFC16}">
      <dgm:prSet/>
      <dgm:spPr/>
      <dgm:t>
        <a:bodyPr/>
        <a:lstStyle/>
        <a:p>
          <a:endParaRPr lang="en-US"/>
        </a:p>
      </dgm:t>
    </dgm:pt>
    <dgm:pt modelId="{8DED4D2A-80CF-4DDE-82FF-0130F9B7FA4E}">
      <dgm:prSet phldrT="[Text]"/>
      <dgm:spPr/>
      <dgm:t>
        <a:bodyPr/>
        <a:lstStyle/>
        <a:p>
          <a:r>
            <a:rPr lang="en-US" dirty="0"/>
            <a:t>Takes Ownership of Learning</a:t>
          </a:r>
        </a:p>
      </dgm:t>
    </dgm:pt>
    <dgm:pt modelId="{ECC08AF1-D2F1-4716-83B6-68B007E483E4}" type="parTrans" cxnId="{F599A319-42A3-402C-8ACF-32A1E7DD181C}">
      <dgm:prSet/>
      <dgm:spPr/>
      <dgm:t>
        <a:bodyPr/>
        <a:lstStyle/>
        <a:p>
          <a:endParaRPr lang="en-US"/>
        </a:p>
      </dgm:t>
    </dgm:pt>
    <dgm:pt modelId="{412261AB-9E02-49B4-95A7-85FDC2EAEB78}" type="sibTrans" cxnId="{F599A319-42A3-402C-8ACF-32A1E7DD181C}">
      <dgm:prSet/>
      <dgm:spPr/>
      <dgm:t>
        <a:bodyPr/>
        <a:lstStyle/>
        <a:p>
          <a:endParaRPr lang="en-US"/>
        </a:p>
      </dgm:t>
    </dgm:pt>
    <dgm:pt modelId="{9C7D417B-86F9-4D01-834C-F09D531915E5}">
      <dgm:prSet phldrT="[Text]"/>
      <dgm:spPr/>
      <dgm:t>
        <a:bodyPr/>
        <a:lstStyle/>
        <a:p>
          <a:r>
            <a:rPr lang="en-US"/>
            <a:t>Demonstrates Intellectual Integrity</a:t>
          </a:r>
        </a:p>
      </dgm:t>
    </dgm:pt>
    <dgm:pt modelId="{09CBDF8E-AAF3-4F90-9910-802F58B624AC}" type="parTrans" cxnId="{B30CF6DC-45D9-44DC-8197-C2CB24367788}">
      <dgm:prSet/>
      <dgm:spPr/>
      <dgm:t>
        <a:bodyPr/>
        <a:lstStyle/>
        <a:p>
          <a:endParaRPr lang="en-US"/>
        </a:p>
      </dgm:t>
    </dgm:pt>
    <dgm:pt modelId="{A8C424C8-A877-4045-ACD4-B4BF41AF7B04}" type="sibTrans" cxnId="{B30CF6DC-45D9-44DC-8197-C2CB24367788}">
      <dgm:prSet/>
      <dgm:spPr/>
      <dgm:t>
        <a:bodyPr/>
        <a:lstStyle/>
        <a:p>
          <a:endParaRPr lang="en-US"/>
        </a:p>
      </dgm:t>
    </dgm:pt>
    <dgm:pt modelId="{7AA2C113-BE90-49CC-8F4E-ED1936EAA444}">
      <dgm:prSet phldrT="[Text]"/>
      <dgm:spPr/>
      <dgm:t>
        <a:bodyPr/>
        <a:lstStyle/>
        <a:p>
          <a:r>
            <a:rPr lang="en-US"/>
            <a:t>Reflective</a:t>
          </a:r>
        </a:p>
      </dgm:t>
    </dgm:pt>
    <dgm:pt modelId="{6E48DBCA-8BEF-403B-8FCF-D87C546E7450}" type="parTrans" cxnId="{6E6C5E43-8B3D-4F65-974A-8A48FF8656B8}">
      <dgm:prSet/>
      <dgm:spPr/>
      <dgm:t>
        <a:bodyPr/>
        <a:lstStyle/>
        <a:p>
          <a:endParaRPr lang="en-US"/>
        </a:p>
      </dgm:t>
    </dgm:pt>
    <dgm:pt modelId="{B5425B87-6886-43F1-9084-EB4A9CAD0206}" type="sibTrans" cxnId="{6E6C5E43-8B3D-4F65-974A-8A48FF8656B8}">
      <dgm:prSet/>
      <dgm:spPr/>
      <dgm:t>
        <a:bodyPr/>
        <a:lstStyle/>
        <a:p>
          <a:endParaRPr lang="en-US"/>
        </a:p>
      </dgm:t>
    </dgm:pt>
    <dgm:pt modelId="{93E773B8-090D-4B37-82BC-5D52B357820F}">
      <dgm:prSet phldrT="[Text]"/>
      <dgm:spPr/>
      <dgm:t>
        <a:bodyPr/>
        <a:lstStyle/>
        <a:p>
          <a:r>
            <a:rPr lang="en-US"/>
            <a:t>Values the Process of Learning as well as  the Products</a:t>
          </a:r>
        </a:p>
      </dgm:t>
    </dgm:pt>
    <dgm:pt modelId="{9CB3B665-62A8-41F9-BDD0-60C958DD3D3D}" type="parTrans" cxnId="{A060AF5C-89F3-4862-B427-AA4B21C3257E}">
      <dgm:prSet/>
      <dgm:spPr/>
      <dgm:t>
        <a:bodyPr/>
        <a:lstStyle/>
        <a:p>
          <a:endParaRPr lang="en-US"/>
        </a:p>
      </dgm:t>
    </dgm:pt>
    <dgm:pt modelId="{863AFD78-E843-45FC-991A-AA4295F1BBED}" type="sibTrans" cxnId="{A060AF5C-89F3-4862-B427-AA4B21C3257E}">
      <dgm:prSet/>
      <dgm:spPr/>
      <dgm:t>
        <a:bodyPr/>
        <a:lstStyle/>
        <a:p>
          <a:endParaRPr lang="en-US"/>
        </a:p>
      </dgm:t>
    </dgm:pt>
    <dgm:pt modelId="{BE0C0309-21C4-443E-BA3A-7F53767A1242}">
      <dgm:prSet phldrT="[Text]"/>
      <dgm:spPr/>
      <dgm:t>
        <a:bodyPr/>
        <a:lstStyle/>
        <a:p>
          <a:r>
            <a:rPr lang="en-US"/>
            <a:t>Develops Strategies to Become a Life-Long Learner</a:t>
          </a:r>
        </a:p>
      </dgm:t>
    </dgm:pt>
    <dgm:pt modelId="{A8C1279E-349E-4BE5-BE76-490429C22AB4}" type="parTrans" cxnId="{DB1EB9D5-C920-4CF6-B5DD-BD757C238563}">
      <dgm:prSet/>
      <dgm:spPr/>
      <dgm:t>
        <a:bodyPr/>
        <a:lstStyle/>
        <a:p>
          <a:endParaRPr lang="en-US"/>
        </a:p>
      </dgm:t>
    </dgm:pt>
    <dgm:pt modelId="{C4DBF72E-4C4C-4A10-ABC7-860B73436C47}" type="sibTrans" cxnId="{DB1EB9D5-C920-4CF6-B5DD-BD757C238563}">
      <dgm:prSet/>
      <dgm:spPr/>
      <dgm:t>
        <a:bodyPr/>
        <a:lstStyle/>
        <a:p>
          <a:endParaRPr lang="en-US"/>
        </a:p>
      </dgm:t>
    </dgm:pt>
    <dgm:pt modelId="{DC6066B6-81B5-40F7-9D4F-9025087E2397}">
      <dgm:prSet phldrT="[Text]"/>
      <dgm:spPr/>
      <dgm:t>
        <a:bodyPr/>
        <a:lstStyle/>
        <a:p>
          <a:r>
            <a:rPr lang="en-US"/>
            <a:t>Communicate &amp; Defend Views and Opinions While Respecting Others</a:t>
          </a:r>
        </a:p>
      </dgm:t>
    </dgm:pt>
    <dgm:pt modelId="{E122A33C-7A68-457E-A982-35364F920400}" type="parTrans" cxnId="{54652265-0223-4AF6-B5B6-AAB8DC2C95CD}">
      <dgm:prSet/>
      <dgm:spPr/>
      <dgm:t>
        <a:bodyPr/>
        <a:lstStyle/>
        <a:p>
          <a:endParaRPr lang="en-US"/>
        </a:p>
      </dgm:t>
    </dgm:pt>
    <dgm:pt modelId="{1F4C43E8-403A-4BCD-A8DA-CD85A1FC094C}" type="sibTrans" cxnId="{54652265-0223-4AF6-B5B6-AAB8DC2C95CD}">
      <dgm:prSet/>
      <dgm:spPr/>
      <dgm:t>
        <a:bodyPr/>
        <a:lstStyle/>
        <a:p>
          <a:endParaRPr lang="en-US"/>
        </a:p>
      </dgm:t>
    </dgm:pt>
    <dgm:pt modelId="{1CBAFE01-EC6C-424C-A634-F8B1075D3001}">
      <dgm:prSet phldrT="[Text]"/>
      <dgm:spPr/>
      <dgm:t>
        <a:bodyPr/>
        <a:lstStyle/>
        <a:p>
          <a:r>
            <a:rPr lang="en-US"/>
            <a:t>Collaborative &amp; Supportive</a:t>
          </a:r>
        </a:p>
      </dgm:t>
    </dgm:pt>
    <dgm:pt modelId="{EA090CDD-74B8-4E31-89A2-83E09673DC4E}" type="parTrans" cxnId="{9A8482F9-CC86-4C71-9301-2BDB322CCB1C}">
      <dgm:prSet/>
      <dgm:spPr/>
      <dgm:t>
        <a:bodyPr/>
        <a:lstStyle/>
        <a:p>
          <a:endParaRPr lang="en-US"/>
        </a:p>
      </dgm:t>
    </dgm:pt>
    <dgm:pt modelId="{2D6FC09D-0B5B-412D-BA53-E6123AF6AC55}" type="sibTrans" cxnId="{9A8482F9-CC86-4C71-9301-2BDB322CCB1C}">
      <dgm:prSet/>
      <dgm:spPr/>
      <dgm:t>
        <a:bodyPr/>
        <a:lstStyle/>
        <a:p>
          <a:endParaRPr lang="en-US"/>
        </a:p>
      </dgm:t>
    </dgm:pt>
    <dgm:pt modelId="{5825A33E-5945-4CB6-8B9F-3B66363D8438}">
      <dgm:prSet phldrT="[Text]"/>
      <dgm:spPr/>
      <dgm:t>
        <a:bodyPr/>
        <a:lstStyle/>
        <a:p>
          <a:r>
            <a:rPr lang="en-US"/>
            <a:t>Appreciates Culture, Context, and Community</a:t>
          </a:r>
        </a:p>
      </dgm:t>
    </dgm:pt>
    <dgm:pt modelId="{BD67820C-0E2E-4656-9A5A-C7D0A1569FAC}" type="parTrans" cxnId="{988AD751-F509-43CB-A08C-4520062CB5F4}">
      <dgm:prSet/>
      <dgm:spPr/>
      <dgm:t>
        <a:bodyPr/>
        <a:lstStyle/>
        <a:p>
          <a:endParaRPr lang="en-US"/>
        </a:p>
      </dgm:t>
    </dgm:pt>
    <dgm:pt modelId="{020EE067-6091-45B6-A612-6F68D7D0945A}" type="sibTrans" cxnId="{988AD751-F509-43CB-A08C-4520062CB5F4}">
      <dgm:prSet/>
      <dgm:spPr/>
      <dgm:t>
        <a:bodyPr/>
        <a:lstStyle/>
        <a:p>
          <a:endParaRPr lang="en-US"/>
        </a:p>
      </dgm:t>
    </dgm:pt>
    <dgm:pt modelId="{E49B40F6-6252-4654-9C40-CA9F5C189841}">
      <dgm:prSet phldrT="[Text]"/>
      <dgm:spPr/>
      <dgm:t>
        <a:bodyPr/>
        <a:lstStyle/>
        <a:p>
          <a:r>
            <a:rPr lang="en-US"/>
            <a:t>Innovative</a:t>
          </a:r>
        </a:p>
      </dgm:t>
    </dgm:pt>
    <dgm:pt modelId="{3CE9B93B-545C-45C3-B53B-39422B981DA3}" type="parTrans" cxnId="{03901D00-2C27-4D45-9B0A-4978811C6D7E}">
      <dgm:prSet/>
      <dgm:spPr/>
      <dgm:t>
        <a:bodyPr/>
        <a:lstStyle/>
        <a:p>
          <a:endParaRPr lang="en-US"/>
        </a:p>
      </dgm:t>
    </dgm:pt>
    <dgm:pt modelId="{4BF198D9-2B55-4C3D-9E0C-482B776A75A1}" type="sibTrans" cxnId="{03901D00-2C27-4D45-9B0A-4978811C6D7E}">
      <dgm:prSet/>
      <dgm:spPr/>
      <dgm:t>
        <a:bodyPr/>
        <a:lstStyle/>
        <a:p>
          <a:endParaRPr lang="en-US"/>
        </a:p>
      </dgm:t>
    </dgm:pt>
    <dgm:pt modelId="{96E93332-60AF-4A05-90F1-1B341AACA918}">
      <dgm:prSet phldrT="[Text]"/>
      <dgm:spPr/>
      <dgm:t>
        <a:bodyPr/>
        <a:lstStyle/>
        <a:p>
          <a:r>
            <a:rPr lang="en-US"/>
            <a:t>Resourceful, Creative, and Imaginative</a:t>
          </a:r>
        </a:p>
      </dgm:t>
    </dgm:pt>
    <dgm:pt modelId="{0527BC8A-8FA5-4C7E-97B9-FC4FFBDF3546}" type="parTrans" cxnId="{B3BA8D1E-7535-45EE-9374-D274CE1FECD3}">
      <dgm:prSet/>
      <dgm:spPr/>
      <dgm:t>
        <a:bodyPr/>
        <a:lstStyle/>
        <a:p>
          <a:endParaRPr lang="en-US"/>
        </a:p>
      </dgm:t>
    </dgm:pt>
    <dgm:pt modelId="{3B3A6A10-7B51-45A4-922C-9C1DCB1C8143}" type="sibTrans" cxnId="{B3BA8D1E-7535-45EE-9374-D274CE1FECD3}">
      <dgm:prSet/>
      <dgm:spPr/>
      <dgm:t>
        <a:bodyPr/>
        <a:lstStyle/>
        <a:p>
          <a:endParaRPr lang="en-US"/>
        </a:p>
      </dgm:t>
    </dgm:pt>
    <dgm:pt modelId="{3B509559-3741-4340-8E20-50493B39CD2F}">
      <dgm:prSet phldrT="[Text]"/>
      <dgm:spPr/>
      <dgm:t>
        <a:bodyPr/>
        <a:lstStyle/>
        <a:p>
          <a:r>
            <a:rPr lang="en-US"/>
            <a:t>Engaged</a:t>
          </a:r>
        </a:p>
      </dgm:t>
    </dgm:pt>
    <dgm:pt modelId="{D9CFCE08-3A1A-4795-828F-506BF618A6C5}" type="parTrans" cxnId="{58F1F077-9B4B-4483-96B4-B45AE5E201CC}">
      <dgm:prSet/>
      <dgm:spPr/>
      <dgm:t>
        <a:bodyPr/>
        <a:lstStyle/>
        <a:p>
          <a:endParaRPr lang="en-US"/>
        </a:p>
      </dgm:t>
    </dgm:pt>
    <dgm:pt modelId="{7B95C0D8-713F-4662-A20E-92F3F9885A68}" type="sibTrans" cxnId="{58F1F077-9B4B-4483-96B4-B45AE5E201CC}">
      <dgm:prSet/>
      <dgm:spPr/>
      <dgm:t>
        <a:bodyPr/>
        <a:lstStyle/>
        <a:p>
          <a:endParaRPr lang="en-US"/>
        </a:p>
      </dgm:t>
    </dgm:pt>
    <dgm:pt modelId="{8864FFF3-2712-4AF2-AFEB-0894BC685F38}">
      <dgm:prSet phldrT="[Text]"/>
      <dgm:spPr/>
      <dgm:t>
        <a:bodyPr/>
        <a:lstStyle/>
        <a:p>
          <a:r>
            <a:rPr lang="en-US"/>
            <a:t>Curious and Inquiry Driven</a:t>
          </a:r>
        </a:p>
      </dgm:t>
    </dgm:pt>
    <dgm:pt modelId="{040B3D91-FB03-410D-B547-1487ADA3A911}" type="parTrans" cxnId="{3B58A754-C4D0-4779-BF4A-A4566DBB0EA9}">
      <dgm:prSet/>
      <dgm:spPr/>
      <dgm:t>
        <a:bodyPr/>
        <a:lstStyle/>
        <a:p>
          <a:endParaRPr lang="en-US"/>
        </a:p>
      </dgm:t>
    </dgm:pt>
    <dgm:pt modelId="{7E64197A-0D27-4D41-B6F7-870D6384C14F}" type="sibTrans" cxnId="{3B58A754-C4D0-4779-BF4A-A4566DBB0EA9}">
      <dgm:prSet/>
      <dgm:spPr/>
      <dgm:t>
        <a:bodyPr/>
        <a:lstStyle/>
        <a:p>
          <a:endParaRPr lang="en-US"/>
        </a:p>
      </dgm:t>
    </dgm:pt>
    <dgm:pt modelId="{74AB7B0A-A1DD-48ED-BB1F-BBC06F3100A2}">
      <dgm:prSet phldrT="[Text]"/>
      <dgm:spPr/>
      <dgm:t>
        <a:bodyPr/>
        <a:lstStyle/>
        <a:p>
          <a:r>
            <a:rPr lang="en-US"/>
            <a:t>Applies Knowledge and Understanding to New Situations</a:t>
          </a:r>
        </a:p>
      </dgm:t>
    </dgm:pt>
    <dgm:pt modelId="{2AAD565F-46B8-4CE4-A043-FD9BDC8958FC}" type="parTrans" cxnId="{6327A55E-A9A7-40FF-B119-6FB3165E7C8F}">
      <dgm:prSet/>
      <dgm:spPr/>
      <dgm:t>
        <a:bodyPr/>
        <a:lstStyle/>
        <a:p>
          <a:endParaRPr lang="en-US"/>
        </a:p>
      </dgm:t>
    </dgm:pt>
    <dgm:pt modelId="{8082FFB2-48CD-4E4B-9A3A-B674B47A3896}" type="sibTrans" cxnId="{6327A55E-A9A7-40FF-B119-6FB3165E7C8F}">
      <dgm:prSet/>
      <dgm:spPr/>
      <dgm:t>
        <a:bodyPr/>
        <a:lstStyle/>
        <a:p>
          <a:endParaRPr lang="en-US"/>
        </a:p>
      </dgm:t>
    </dgm:pt>
    <dgm:pt modelId="{25B06D3E-1488-4E0D-8B78-EFD2C5E2B858}">
      <dgm:prSet phldrT="[Text]"/>
      <dgm:spPr/>
      <dgm:t>
        <a:bodyPr/>
        <a:lstStyle/>
        <a:p>
          <a:r>
            <a:rPr lang="en-US"/>
            <a:t>Receptive to New Ideas</a:t>
          </a:r>
        </a:p>
      </dgm:t>
    </dgm:pt>
    <dgm:pt modelId="{49C4585E-F003-4342-92AD-CDA4F96F56AF}" type="parTrans" cxnId="{1FFA913A-65A0-4480-B652-B962C3962B90}">
      <dgm:prSet/>
      <dgm:spPr/>
      <dgm:t>
        <a:bodyPr/>
        <a:lstStyle/>
        <a:p>
          <a:endParaRPr lang="en-US"/>
        </a:p>
      </dgm:t>
    </dgm:pt>
    <dgm:pt modelId="{6239E48B-F876-4193-B885-285E7EB0B5D5}" type="sibTrans" cxnId="{1FFA913A-65A0-4480-B652-B962C3962B90}">
      <dgm:prSet/>
      <dgm:spPr/>
      <dgm:t>
        <a:bodyPr/>
        <a:lstStyle/>
        <a:p>
          <a:endParaRPr lang="en-US"/>
        </a:p>
      </dgm:t>
    </dgm:pt>
    <dgm:pt modelId="{B9C0B083-3E66-45AC-A5A5-9364D8857803}">
      <dgm:prSet phldrT="[Text]"/>
      <dgm:spPr/>
      <dgm:t>
        <a:bodyPr/>
        <a:lstStyle/>
        <a:p>
          <a:r>
            <a:rPr lang="en-US"/>
            <a:t>Equipped to Participate Constructively in Society and the Economy (Locally, Nationally, and Globally) </a:t>
          </a:r>
        </a:p>
      </dgm:t>
    </dgm:pt>
    <dgm:pt modelId="{EBEC7F5A-5507-4907-8F16-09A11F8EE227}" type="parTrans" cxnId="{480C9C18-3F31-46DA-A422-B9363A2B76FB}">
      <dgm:prSet/>
      <dgm:spPr/>
      <dgm:t>
        <a:bodyPr/>
        <a:lstStyle/>
        <a:p>
          <a:endParaRPr lang="en-US"/>
        </a:p>
      </dgm:t>
    </dgm:pt>
    <dgm:pt modelId="{56685992-8150-41BE-B1CD-8F176C5234B4}" type="sibTrans" cxnId="{480C9C18-3F31-46DA-A422-B9363A2B76FB}">
      <dgm:prSet/>
      <dgm:spPr/>
      <dgm:t>
        <a:bodyPr/>
        <a:lstStyle/>
        <a:p>
          <a:endParaRPr lang="en-US"/>
        </a:p>
      </dgm:t>
    </dgm:pt>
    <dgm:pt modelId="{44F41CEF-2B64-41BF-8E89-D48F5F61F6EF}">
      <dgm:prSet phldrT="[Text]"/>
      <dgm:spPr/>
      <dgm:t>
        <a:bodyPr/>
        <a:lstStyle/>
        <a:p>
          <a:r>
            <a:rPr lang="en-US"/>
            <a:t>Intellectual Risk Takers</a:t>
          </a:r>
        </a:p>
      </dgm:t>
    </dgm:pt>
    <dgm:pt modelId="{4FB1AD54-3646-451F-B713-D83BA3AA3462}" type="parTrans" cxnId="{50175ABA-84EF-460A-8B39-0F76099A39E7}">
      <dgm:prSet/>
      <dgm:spPr/>
      <dgm:t>
        <a:bodyPr/>
        <a:lstStyle/>
        <a:p>
          <a:endParaRPr lang="en-US"/>
        </a:p>
      </dgm:t>
    </dgm:pt>
    <dgm:pt modelId="{59EFCD52-89F3-4139-83FC-1AFEDA4ECCA0}" type="sibTrans" cxnId="{50175ABA-84EF-460A-8B39-0F76099A39E7}">
      <dgm:prSet/>
      <dgm:spPr/>
      <dgm:t>
        <a:bodyPr/>
        <a:lstStyle/>
        <a:p>
          <a:endParaRPr lang="en-US"/>
        </a:p>
      </dgm:t>
    </dgm:pt>
    <dgm:pt modelId="{889B7365-47A7-4F49-BCB5-4C1127751B5E}">
      <dgm:prSet phldrT="[Text]"/>
      <dgm:spPr/>
      <dgm:t>
        <a:bodyPr/>
        <a:lstStyle/>
        <a:p>
          <a:r>
            <a:rPr lang="en-US"/>
            <a:t>Equipped for New and Future Challenges</a:t>
          </a:r>
        </a:p>
      </dgm:t>
    </dgm:pt>
    <dgm:pt modelId="{BE53E88B-38FD-4824-8D5A-59C1DC9EEAE7}" type="parTrans" cxnId="{68CF3506-9474-4EA5-A4FA-32ACE11EAC3F}">
      <dgm:prSet/>
      <dgm:spPr/>
      <dgm:t>
        <a:bodyPr/>
        <a:lstStyle/>
        <a:p>
          <a:endParaRPr lang="en-US"/>
        </a:p>
      </dgm:t>
    </dgm:pt>
    <dgm:pt modelId="{14CC8C56-CC8B-40A7-BA6E-DFAC7409D875}" type="sibTrans" cxnId="{68CF3506-9474-4EA5-A4FA-32ACE11EAC3F}">
      <dgm:prSet/>
      <dgm:spPr/>
      <dgm:t>
        <a:bodyPr/>
        <a:lstStyle/>
        <a:p>
          <a:endParaRPr lang="en-US"/>
        </a:p>
      </dgm:t>
    </dgm:pt>
    <dgm:pt modelId="{80E92FFE-A2FC-4778-A93D-263FEE8BA53D}" type="pres">
      <dgm:prSet presAssocID="{A86EC5FA-0B14-4B71-A87D-E14039549A4C}" presName="Name0" presStyleCnt="0">
        <dgm:presLayoutVars>
          <dgm:dir/>
          <dgm:animLvl val="lvl"/>
          <dgm:resizeHandles val="exact"/>
        </dgm:presLayoutVars>
      </dgm:prSet>
      <dgm:spPr/>
    </dgm:pt>
    <dgm:pt modelId="{C526244E-8FB8-4269-B9CC-91D920AC54CA}" type="pres">
      <dgm:prSet presAssocID="{D24B11D8-0D1A-44F1-9E0F-B119F364F755}" presName="composite" presStyleCnt="0"/>
      <dgm:spPr/>
    </dgm:pt>
    <dgm:pt modelId="{2B10576B-03D0-4658-ADE0-DD9F85BC2A42}" type="pres">
      <dgm:prSet presAssocID="{D24B11D8-0D1A-44F1-9E0F-B119F364F75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9E99492E-8941-42B1-88E2-8E83D0A07B7A}" type="pres">
      <dgm:prSet presAssocID="{D24B11D8-0D1A-44F1-9E0F-B119F364F755}" presName="desTx" presStyleLbl="alignAccFollowNode1" presStyleIdx="0" presStyleCnt="5">
        <dgm:presLayoutVars>
          <dgm:bulletEnabled val="1"/>
        </dgm:presLayoutVars>
      </dgm:prSet>
      <dgm:spPr/>
    </dgm:pt>
    <dgm:pt modelId="{62B516D2-8321-4958-8357-913B86085A33}" type="pres">
      <dgm:prSet presAssocID="{9EEB30D5-2394-4791-B97C-81598BE8D4F3}" presName="space" presStyleCnt="0"/>
      <dgm:spPr/>
    </dgm:pt>
    <dgm:pt modelId="{46C257A8-393D-4293-9126-96645BBAC8E3}" type="pres">
      <dgm:prSet presAssocID="{4A67A9E0-A55C-4041-8250-AE9B4636264F}" presName="composite" presStyleCnt="0"/>
      <dgm:spPr/>
    </dgm:pt>
    <dgm:pt modelId="{8E0755C6-33A0-47D3-8105-8DC7884BC619}" type="pres">
      <dgm:prSet presAssocID="{4A67A9E0-A55C-4041-8250-AE9B4636264F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ACB6FD41-1CB4-4E15-B032-C9BB15EDCB40}" type="pres">
      <dgm:prSet presAssocID="{4A67A9E0-A55C-4041-8250-AE9B4636264F}" presName="desTx" presStyleLbl="alignAccFollowNode1" presStyleIdx="1" presStyleCnt="5">
        <dgm:presLayoutVars>
          <dgm:bulletEnabled val="1"/>
        </dgm:presLayoutVars>
      </dgm:prSet>
      <dgm:spPr/>
    </dgm:pt>
    <dgm:pt modelId="{13BD0C37-EBB1-4C81-A032-A93F8532E179}" type="pres">
      <dgm:prSet presAssocID="{E67BE296-7FBD-4BA2-AC5D-BCB801A8F74D}" presName="space" presStyleCnt="0"/>
      <dgm:spPr/>
    </dgm:pt>
    <dgm:pt modelId="{4D425723-2FF7-40F9-9D4D-EC15D26A19FD}" type="pres">
      <dgm:prSet presAssocID="{7AA2C113-BE90-49CC-8F4E-ED1936EAA444}" presName="composite" presStyleCnt="0"/>
      <dgm:spPr/>
    </dgm:pt>
    <dgm:pt modelId="{564F27A1-BCE0-4053-B22D-7FD7B6FEAC95}" type="pres">
      <dgm:prSet presAssocID="{7AA2C113-BE90-49CC-8F4E-ED1936EAA44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D5AF1B0F-2B85-42C6-801A-19280DD8E29E}" type="pres">
      <dgm:prSet presAssocID="{7AA2C113-BE90-49CC-8F4E-ED1936EAA444}" presName="desTx" presStyleLbl="alignAccFollowNode1" presStyleIdx="2" presStyleCnt="5">
        <dgm:presLayoutVars>
          <dgm:bulletEnabled val="1"/>
        </dgm:presLayoutVars>
      </dgm:prSet>
      <dgm:spPr/>
    </dgm:pt>
    <dgm:pt modelId="{C71FBCF5-D381-45B3-95A5-FC0FED07CD72}" type="pres">
      <dgm:prSet presAssocID="{B5425B87-6886-43F1-9084-EB4A9CAD0206}" presName="space" presStyleCnt="0"/>
      <dgm:spPr/>
    </dgm:pt>
    <dgm:pt modelId="{3D3E3259-1438-4E88-9C06-632789594EC4}" type="pres">
      <dgm:prSet presAssocID="{E49B40F6-6252-4654-9C40-CA9F5C189841}" presName="composite" presStyleCnt="0"/>
      <dgm:spPr/>
    </dgm:pt>
    <dgm:pt modelId="{25F8CF3A-86BC-409C-A726-DF99C738020C}" type="pres">
      <dgm:prSet presAssocID="{E49B40F6-6252-4654-9C40-CA9F5C18984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E34AA15A-A43E-4635-A5A7-0B9519CA7616}" type="pres">
      <dgm:prSet presAssocID="{E49B40F6-6252-4654-9C40-CA9F5C189841}" presName="desTx" presStyleLbl="alignAccFollowNode1" presStyleIdx="3" presStyleCnt="5">
        <dgm:presLayoutVars>
          <dgm:bulletEnabled val="1"/>
        </dgm:presLayoutVars>
      </dgm:prSet>
      <dgm:spPr/>
    </dgm:pt>
    <dgm:pt modelId="{19CCE5BD-1F59-4B78-99F4-87E9181787F2}" type="pres">
      <dgm:prSet presAssocID="{4BF198D9-2B55-4C3D-9E0C-482B776A75A1}" presName="space" presStyleCnt="0"/>
      <dgm:spPr/>
    </dgm:pt>
    <dgm:pt modelId="{D277C0EC-ADE2-4BF1-989B-EC0012CAB83F}" type="pres">
      <dgm:prSet presAssocID="{3B509559-3741-4340-8E20-50493B39CD2F}" presName="composite" presStyleCnt="0"/>
      <dgm:spPr/>
    </dgm:pt>
    <dgm:pt modelId="{FAB78F3E-B10E-47EF-8842-4F454215965D}" type="pres">
      <dgm:prSet presAssocID="{3B509559-3741-4340-8E20-50493B39CD2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0A4779E9-08EF-419F-A8E9-EED243768C9F}" type="pres">
      <dgm:prSet presAssocID="{3B509559-3741-4340-8E20-50493B39CD2F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03901D00-2C27-4D45-9B0A-4978811C6D7E}" srcId="{A86EC5FA-0B14-4B71-A87D-E14039549A4C}" destId="{E49B40F6-6252-4654-9C40-CA9F5C189841}" srcOrd="3" destOrd="0" parTransId="{3CE9B93B-545C-45C3-B53B-39422B981DA3}" sibTransId="{4BF198D9-2B55-4C3D-9E0C-482B776A75A1}"/>
    <dgm:cxn modelId="{EC224601-8B24-45E7-92FB-5CD518A0D07B}" srcId="{A86EC5FA-0B14-4B71-A87D-E14039549A4C}" destId="{D24B11D8-0D1A-44F1-9E0F-B119F364F755}" srcOrd="0" destOrd="0" parTransId="{22DD28AD-DA21-48FA-8227-F187FA5D465A}" sibTransId="{9EEB30D5-2394-4791-B97C-81598BE8D4F3}"/>
    <dgm:cxn modelId="{68CF3506-9474-4EA5-A4FA-32ACE11EAC3F}" srcId="{E49B40F6-6252-4654-9C40-CA9F5C189841}" destId="{889B7365-47A7-4F49-BCB5-4C1127751B5E}" srcOrd="0" destOrd="0" parTransId="{BE53E88B-38FD-4824-8D5A-59C1DC9EEAE7}" sibTransId="{14CC8C56-CC8B-40A7-BA6E-DFAC7409D875}"/>
    <dgm:cxn modelId="{FC50BF06-6524-4824-ABEF-9E58B77E7D30}" type="presOf" srcId="{74AB7B0A-A1DD-48ED-BB1F-BBC06F3100A2}" destId="{E34AA15A-A43E-4635-A5A7-0B9519CA7616}" srcOrd="0" destOrd="2" presId="urn:microsoft.com/office/officeart/2005/8/layout/hList1"/>
    <dgm:cxn modelId="{2EB45D0F-4474-433A-9586-D9372DF604D5}" type="presOf" srcId="{25B06D3E-1488-4E0D-8B78-EFD2C5E2B858}" destId="{0A4779E9-08EF-419F-A8E9-EED243768C9F}" srcOrd="0" destOrd="1" presId="urn:microsoft.com/office/officeart/2005/8/layout/hList1"/>
    <dgm:cxn modelId="{480C9C18-3F31-46DA-A422-B9363A2B76FB}" srcId="{3B509559-3741-4340-8E20-50493B39CD2F}" destId="{B9C0B083-3E66-45AC-A5A5-9364D8857803}" srcOrd="2" destOrd="0" parTransId="{EBEC7F5A-5507-4907-8F16-09A11F8EE227}" sibTransId="{56685992-8150-41BE-B1CD-8F176C5234B4}"/>
    <dgm:cxn modelId="{F599A319-42A3-402C-8ACF-32A1E7DD181C}" srcId="{4A67A9E0-A55C-4041-8250-AE9B4636264F}" destId="{8DED4D2A-80CF-4DDE-82FF-0130F9B7FA4E}" srcOrd="0" destOrd="0" parTransId="{ECC08AF1-D2F1-4716-83B6-68B007E483E4}" sibTransId="{412261AB-9E02-49B4-95A7-85FDC2EAEB78}"/>
    <dgm:cxn modelId="{084F9A1D-6092-4F14-BEA5-51B6AC8E2CD8}" type="presOf" srcId="{889B7365-47A7-4F49-BCB5-4C1127751B5E}" destId="{E34AA15A-A43E-4635-A5A7-0B9519CA7616}" srcOrd="0" destOrd="0" presId="urn:microsoft.com/office/officeart/2005/8/layout/hList1"/>
    <dgm:cxn modelId="{B3BA8D1E-7535-45EE-9374-D274CE1FECD3}" srcId="{E49B40F6-6252-4654-9C40-CA9F5C189841}" destId="{96E93332-60AF-4A05-90F1-1B341AACA918}" srcOrd="1" destOrd="0" parTransId="{0527BC8A-8FA5-4C7E-97B9-FC4FFBDF3546}" sibTransId="{3B3A6A10-7B51-45A4-922C-9C1DCB1C8143}"/>
    <dgm:cxn modelId="{9C006831-6170-4090-86B6-47D7E1D8FD2F}" type="presOf" srcId="{4A67A9E0-A55C-4041-8250-AE9B4636264F}" destId="{8E0755C6-33A0-47D3-8105-8DC7884BC619}" srcOrd="0" destOrd="0" presId="urn:microsoft.com/office/officeart/2005/8/layout/hList1"/>
    <dgm:cxn modelId="{B76DF637-F18A-4FDA-B73B-DE88032E00D5}" type="presOf" srcId="{96E93332-60AF-4A05-90F1-1B341AACA918}" destId="{E34AA15A-A43E-4635-A5A7-0B9519CA7616}" srcOrd="0" destOrd="1" presId="urn:microsoft.com/office/officeart/2005/8/layout/hList1"/>
    <dgm:cxn modelId="{CD6BEF38-AF7C-4027-B6EB-C9553BE7EA8D}" type="presOf" srcId="{E49B40F6-6252-4654-9C40-CA9F5C189841}" destId="{25F8CF3A-86BC-409C-A726-DF99C738020C}" srcOrd="0" destOrd="0" presId="urn:microsoft.com/office/officeart/2005/8/layout/hList1"/>
    <dgm:cxn modelId="{1FFA913A-65A0-4480-B652-B962C3962B90}" srcId="{3B509559-3741-4340-8E20-50493B39CD2F}" destId="{25B06D3E-1488-4E0D-8B78-EFD2C5E2B858}" srcOrd="1" destOrd="0" parTransId="{49C4585E-F003-4342-92AD-CDA4F96F56AF}" sibTransId="{6239E48B-F876-4193-B885-285E7EB0B5D5}"/>
    <dgm:cxn modelId="{A060AF5C-89F3-4862-B427-AA4B21C3257E}" srcId="{7AA2C113-BE90-49CC-8F4E-ED1936EAA444}" destId="{93E773B8-090D-4B37-82BC-5D52B357820F}" srcOrd="0" destOrd="0" parTransId="{9CB3B665-62A8-41F9-BDD0-60C958DD3D3D}" sibTransId="{863AFD78-E843-45FC-991A-AA4295F1BBED}"/>
    <dgm:cxn modelId="{6327A55E-A9A7-40FF-B119-6FB3165E7C8F}" srcId="{E49B40F6-6252-4654-9C40-CA9F5C189841}" destId="{74AB7B0A-A1DD-48ED-BB1F-BBC06F3100A2}" srcOrd="2" destOrd="0" parTransId="{2AAD565F-46B8-4CE4-A043-FD9BDC8958FC}" sibTransId="{8082FFB2-48CD-4E4B-9A3A-B674B47A3896}"/>
    <dgm:cxn modelId="{6E6C5E43-8B3D-4F65-974A-8A48FF8656B8}" srcId="{A86EC5FA-0B14-4B71-A87D-E14039549A4C}" destId="{7AA2C113-BE90-49CC-8F4E-ED1936EAA444}" srcOrd="2" destOrd="0" parTransId="{6E48DBCA-8BEF-403B-8FCF-D87C546E7450}" sibTransId="{B5425B87-6886-43F1-9084-EB4A9CAD0206}"/>
    <dgm:cxn modelId="{0A3FE043-6313-40AF-A706-82CC32931F43}" type="presOf" srcId="{D24B11D8-0D1A-44F1-9E0F-B119F364F755}" destId="{2B10576B-03D0-4658-ADE0-DD9F85BC2A42}" srcOrd="0" destOrd="0" presId="urn:microsoft.com/office/officeart/2005/8/layout/hList1"/>
    <dgm:cxn modelId="{A822AB64-0A44-42A8-8938-F37E66964540}" type="presOf" srcId="{1C5CB002-665A-4FB0-857A-48A43E9B0165}" destId="{9E99492E-8941-42B1-88E2-8E83D0A07B7A}" srcOrd="0" destOrd="0" presId="urn:microsoft.com/office/officeart/2005/8/layout/hList1"/>
    <dgm:cxn modelId="{54652265-0223-4AF6-B5B6-AAB8DC2C95CD}" srcId="{D24B11D8-0D1A-44F1-9E0F-B119F364F755}" destId="{DC6066B6-81B5-40F7-9D4F-9025087E2397}" srcOrd="3" destOrd="0" parTransId="{E122A33C-7A68-457E-A982-35364F920400}" sibTransId="{1F4C43E8-403A-4BCD-A8DA-CD85A1FC094C}"/>
    <dgm:cxn modelId="{3913966C-6009-4C91-88EE-9EA7B0BFFC16}" srcId="{A86EC5FA-0B14-4B71-A87D-E14039549A4C}" destId="{4A67A9E0-A55C-4041-8250-AE9B4636264F}" srcOrd="1" destOrd="0" parTransId="{02952AC2-2011-4F7A-AFDF-FC32D191B0F5}" sibTransId="{E67BE296-7FBD-4BA2-AC5D-BCB801A8F74D}"/>
    <dgm:cxn modelId="{98A36D4D-2150-4D3C-B5CD-5C2360CB3365}" type="presOf" srcId="{93E773B8-090D-4B37-82BC-5D52B357820F}" destId="{D5AF1B0F-2B85-42C6-801A-19280DD8E29E}" srcOrd="0" destOrd="0" presId="urn:microsoft.com/office/officeart/2005/8/layout/hList1"/>
    <dgm:cxn modelId="{988AD751-F509-43CB-A08C-4520062CB5F4}" srcId="{4A67A9E0-A55C-4041-8250-AE9B4636264F}" destId="{5825A33E-5945-4CB6-8B9F-3B66363D8438}" srcOrd="3" destOrd="0" parTransId="{BD67820C-0E2E-4656-9A5A-C7D0A1569FAC}" sibTransId="{020EE067-6091-45B6-A612-6F68D7D0945A}"/>
    <dgm:cxn modelId="{3B58A754-C4D0-4779-BF4A-A4566DBB0EA9}" srcId="{3B509559-3741-4340-8E20-50493B39CD2F}" destId="{8864FFF3-2712-4AF2-AFEB-0894BC685F38}" srcOrd="0" destOrd="0" parTransId="{040B3D91-FB03-410D-B547-1487ADA3A911}" sibTransId="{7E64197A-0D27-4D41-B6F7-870D6384C14F}"/>
    <dgm:cxn modelId="{58F1F077-9B4B-4483-96B4-B45AE5E201CC}" srcId="{A86EC5FA-0B14-4B71-A87D-E14039549A4C}" destId="{3B509559-3741-4340-8E20-50493B39CD2F}" srcOrd="4" destOrd="0" parTransId="{D9CFCE08-3A1A-4795-828F-506BF618A6C5}" sibTransId="{7B95C0D8-713F-4662-A20E-92F3F9885A68}"/>
    <dgm:cxn modelId="{AFA73080-0716-4C0D-8805-9875094C2E60}" srcId="{D24B11D8-0D1A-44F1-9E0F-B119F364F755}" destId="{1C5CB002-665A-4FB0-857A-48A43E9B0165}" srcOrd="0" destOrd="0" parTransId="{6FF44016-62DF-4A6F-8977-951AF2C0C106}" sibTransId="{37236718-3E06-40A0-A193-86CD716C1B53}"/>
    <dgm:cxn modelId="{7A37E487-32A4-4907-BFA6-52CA43FE95AD}" type="presOf" srcId="{7AA2C113-BE90-49CC-8F4E-ED1936EAA444}" destId="{564F27A1-BCE0-4053-B22D-7FD7B6FEAC95}" srcOrd="0" destOrd="0" presId="urn:microsoft.com/office/officeart/2005/8/layout/hList1"/>
    <dgm:cxn modelId="{3A83F78D-190B-4E0D-8438-1C8D7CC97F6D}" type="presOf" srcId="{8DED4D2A-80CF-4DDE-82FF-0130F9B7FA4E}" destId="{ACB6FD41-1CB4-4E15-B032-C9BB15EDCB40}" srcOrd="0" destOrd="0" presId="urn:microsoft.com/office/officeart/2005/8/layout/hList1"/>
    <dgm:cxn modelId="{DD806890-AE31-4147-AD6D-034D867179FE}" type="presOf" srcId="{B9C0B083-3E66-45AC-A5A5-9364D8857803}" destId="{0A4779E9-08EF-419F-A8E9-EED243768C9F}" srcOrd="0" destOrd="2" presId="urn:microsoft.com/office/officeart/2005/8/layout/hList1"/>
    <dgm:cxn modelId="{CC03B897-22F2-411F-A5ED-EE5F8B48E453}" type="presOf" srcId="{1CBAFE01-EC6C-424C-A634-F8B1075D3001}" destId="{ACB6FD41-1CB4-4E15-B032-C9BB15EDCB40}" srcOrd="0" destOrd="2" presId="urn:microsoft.com/office/officeart/2005/8/layout/hList1"/>
    <dgm:cxn modelId="{9ECE09A0-FF04-43AE-A5BF-0273C4D839F6}" type="presOf" srcId="{5825A33E-5945-4CB6-8B9F-3B66363D8438}" destId="{ACB6FD41-1CB4-4E15-B032-C9BB15EDCB40}" srcOrd="0" destOrd="3" presId="urn:microsoft.com/office/officeart/2005/8/layout/hList1"/>
    <dgm:cxn modelId="{A4379BA8-4BCD-4A64-9653-0F885C5AC3C3}" type="presOf" srcId="{44F41CEF-2B64-41BF-8E89-D48F5F61F6EF}" destId="{9E99492E-8941-42B1-88E2-8E83D0A07B7A}" srcOrd="0" destOrd="1" presId="urn:microsoft.com/office/officeart/2005/8/layout/hList1"/>
    <dgm:cxn modelId="{A1DF7CAD-B657-4A3A-8D28-8B2AA0B67527}" type="presOf" srcId="{DC6066B6-81B5-40F7-9D4F-9025087E2397}" destId="{9E99492E-8941-42B1-88E2-8E83D0A07B7A}" srcOrd="0" destOrd="3" presId="urn:microsoft.com/office/officeart/2005/8/layout/hList1"/>
    <dgm:cxn modelId="{50175ABA-84EF-460A-8B39-0F76099A39E7}" srcId="{D24B11D8-0D1A-44F1-9E0F-B119F364F755}" destId="{44F41CEF-2B64-41BF-8E89-D48F5F61F6EF}" srcOrd="1" destOrd="0" parTransId="{4FB1AD54-3646-451F-B713-D83BA3AA3462}" sibTransId="{59EFCD52-89F3-4139-83FC-1AFEDA4ECCA0}"/>
    <dgm:cxn modelId="{C7502AC7-BDCF-46BB-96FF-BBC6C3057652}" srcId="{D24B11D8-0D1A-44F1-9E0F-B119F364F755}" destId="{E0E66D18-851B-42F7-AF2C-B9B2CE86DBB8}" srcOrd="2" destOrd="0" parTransId="{DFA3CBEB-F6A2-4359-B1AA-062B432212C8}" sibTransId="{CD5C62EC-0E93-4269-BC94-4894B2338CD6}"/>
    <dgm:cxn modelId="{DCD8C5C7-7A04-4232-9E02-456E61E051CA}" type="presOf" srcId="{9C7D417B-86F9-4D01-834C-F09D531915E5}" destId="{ACB6FD41-1CB4-4E15-B032-C9BB15EDCB40}" srcOrd="0" destOrd="1" presId="urn:microsoft.com/office/officeart/2005/8/layout/hList1"/>
    <dgm:cxn modelId="{2959DEC9-FDF1-4223-B502-D137457E2B74}" type="presOf" srcId="{BE0C0309-21C4-443E-BA3A-7F53767A1242}" destId="{D5AF1B0F-2B85-42C6-801A-19280DD8E29E}" srcOrd="0" destOrd="1" presId="urn:microsoft.com/office/officeart/2005/8/layout/hList1"/>
    <dgm:cxn modelId="{5A1544D1-9E57-4140-A762-DB4CE50CD23C}" type="presOf" srcId="{A86EC5FA-0B14-4B71-A87D-E14039549A4C}" destId="{80E92FFE-A2FC-4778-A93D-263FEE8BA53D}" srcOrd="0" destOrd="0" presId="urn:microsoft.com/office/officeart/2005/8/layout/hList1"/>
    <dgm:cxn modelId="{DB1EB9D5-C920-4CF6-B5DD-BD757C238563}" srcId="{7AA2C113-BE90-49CC-8F4E-ED1936EAA444}" destId="{BE0C0309-21C4-443E-BA3A-7F53767A1242}" srcOrd="1" destOrd="0" parTransId="{A8C1279E-349E-4BE5-BE76-490429C22AB4}" sibTransId="{C4DBF72E-4C4C-4A10-ABC7-860B73436C47}"/>
    <dgm:cxn modelId="{EC81B8DB-885E-420D-97DE-BB728E91768B}" type="presOf" srcId="{E0E66D18-851B-42F7-AF2C-B9B2CE86DBB8}" destId="{9E99492E-8941-42B1-88E2-8E83D0A07B7A}" srcOrd="0" destOrd="2" presId="urn:microsoft.com/office/officeart/2005/8/layout/hList1"/>
    <dgm:cxn modelId="{B30CF6DC-45D9-44DC-8197-C2CB24367788}" srcId="{4A67A9E0-A55C-4041-8250-AE9B4636264F}" destId="{9C7D417B-86F9-4D01-834C-F09D531915E5}" srcOrd="1" destOrd="0" parTransId="{09CBDF8E-AAF3-4F90-9910-802F58B624AC}" sibTransId="{A8C424C8-A877-4045-ACD4-B4BF41AF7B04}"/>
    <dgm:cxn modelId="{D9DD6FEB-26CB-46E7-9CB2-52695272AD83}" type="presOf" srcId="{8864FFF3-2712-4AF2-AFEB-0894BC685F38}" destId="{0A4779E9-08EF-419F-A8E9-EED243768C9F}" srcOrd="0" destOrd="0" presId="urn:microsoft.com/office/officeart/2005/8/layout/hList1"/>
    <dgm:cxn modelId="{9A8482F9-CC86-4C71-9301-2BDB322CCB1C}" srcId="{4A67A9E0-A55C-4041-8250-AE9B4636264F}" destId="{1CBAFE01-EC6C-424C-A634-F8B1075D3001}" srcOrd="2" destOrd="0" parTransId="{EA090CDD-74B8-4E31-89A2-83E09673DC4E}" sibTransId="{2D6FC09D-0B5B-412D-BA53-E6123AF6AC55}"/>
    <dgm:cxn modelId="{CE1563FB-BA07-4F33-B7C4-7742ED52401C}" type="presOf" srcId="{3B509559-3741-4340-8E20-50493B39CD2F}" destId="{FAB78F3E-B10E-47EF-8842-4F454215965D}" srcOrd="0" destOrd="0" presId="urn:microsoft.com/office/officeart/2005/8/layout/hList1"/>
    <dgm:cxn modelId="{78BD1381-8900-4C41-A116-B3FBA08E4288}" type="presParOf" srcId="{80E92FFE-A2FC-4778-A93D-263FEE8BA53D}" destId="{C526244E-8FB8-4269-B9CC-91D920AC54CA}" srcOrd="0" destOrd="0" presId="urn:microsoft.com/office/officeart/2005/8/layout/hList1"/>
    <dgm:cxn modelId="{7ADAA8ED-C17E-478F-94D8-F470751DD77D}" type="presParOf" srcId="{C526244E-8FB8-4269-B9CC-91D920AC54CA}" destId="{2B10576B-03D0-4658-ADE0-DD9F85BC2A42}" srcOrd="0" destOrd="0" presId="urn:microsoft.com/office/officeart/2005/8/layout/hList1"/>
    <dgm:cxn modelId="{533B0AC1-D55E-4A69-9417-E66C36160BF6}" type="presParOf" srcId="{C526244E-8FB8-4269-B9CC-91D920AC54CA}" destId="{9E99492E-8941-42B1-88E2-8E83D0A07B7A}" srcOrd="1" destOrd="0" presId="urn:microsoft.com/office/officeart/2005/8/layout/hList1"/>
    <dgm:cxn modelId="{06CF133C-4261-4CBC-9439-82037131775A}" type="presParOf" srcId="{80E92FFE-A2FC-4778-A93D-263FEE8BA53D}" destId="{62B516D2-8321-4958-8357-913B86085A33}" srcOrd="1" destOrd="0" presId="urn:microsoft.com/office/officeart/2005/8/layout/hList1"/>
    <dgm:cxn modelId="{94F3C47D-CA19-481F-880E-47B6C80867CD}" type="presParOf" srcId="{80E92FFE-A2FC-4778-A93D-263FEE8BA53D}" destId="{46C257A8-393D-4293-9126-96645BBAC8E3}" srcOrd="2" destOrd="0" presId="urn:microsoft.com/office/officeart/2005/8/layout/hList1"/>
    <dgm:cxn modelId="{81112F8A-CF02-43C8-89F7-EB910877DFD9}" type="presParOf" srcId="{46C257A8-393D-4293-9126-96645BBAC8E3}" destId="{8E0755C6-33A0-47D3-8105-8DC7884BC619}" srcOrd="0" destOrd="0" presId="urn:microsoft.com/office/officeart/2005/8/layout/hList1"/>
    <dgm:cxn modelId="{94B87AFB-D175-4A5A-81C1-28ACA3198868}" type="presParOf" srcId="{46C257A8-393D-4293-9126-96645BBAC8E3}" destId="{ACB6FD41-1CB4-4E15-B032-C9BB15EDCB40}" srcOrd="1" destOrd="0" presId="urn:microsoft.com/office/officeart/2005/8/layout/hList1"/>
    <dgm:cxn modelId="{AB05E2F5-D958-42EA-8403-47427A333EBD}" type="presParOf" srcId="{80E92FFE-A2FC-4778-A93D-263FEE8BA53D}" destId="{13BD0C37-EBB1-4C81-A032-A93F8532E179}" srcOrd="3" destOrd="0" presId="urn:microsoft.com/office/officeart/2005/8/layout/hList1"/>
    <dgm:cxn modelId="{0F6F7EC2-31E2-4DB3-9A57-27610DD34F04}" type="presParOf" srcId="{80E92FFE-A2FC-4778-A93D-263FEE8BA53D}" destId="{4D425723-2FF7-40F9-9D4D-EC15D26A19FD}" srcOrd="4" destOrd="0" presId="urn:microsoft.com/office/officeart/2005/8/layout/hList1"/>
    <dgm:cxn modelId="{BA6EC4F3-5EF5-4894-B0EE-55F9D5D51759}" type="presParOf" srcId="{4D425723-2FF7-40F9-9D4D-EC15D26A19FD}" destId="{564F27A1-BCE0-4053-B22D-7FD7B6FEAC95}" srcOrd="0" destOrd="0" presId="urn:microsoft.com/office/officeart/2005/8/layout/hList1"/>
    <dgm:cxn modelId="{D9D2423A-F2E7-4700-A358-04CBA4D824CD}" type="presParOf" srcId="{4D425723-2FF7-40F9-9D4D-EC15D26A19FD}" destId="{D5AF1B0F-2B85-42C6-801A-19280DD8E29E}" srcOrd="1" destOrd="0" presId="urn:microsoft.com/office/officeart/2005/8/layout/hList1"/>
    <dgm:cxn modelId="{EB0B2240-BEF0-4D48-BE65-C18B9FD50D83}" type="presParOf" srcId="{80E92FFE-A2FC-4778-A93D-263FEE8BA53D}" destId="{C71FBCF5-D381-45B3-95A5-FC0FED07CD72}" srcOrd="5" destOrd="0" presId="urn:microsoft.com/office/officeart/2005/8/layout/hList1"/>
    <dgm:cxn modelId="{9D78EA69-508D-4698-A57D-7926779187A4}" type="presParOf" srcId="{80E92FFE-A2FC-4778-A93D-263FEE8BA53D}" destId="{3D3E3259-1438-4E88-9C06-632789594EC4}" srcOrd="6" destOrd="0" presId="urn:microsoft.com/office/officeart/2005/8/layout/hList1"/>
    <dgm:cxn modelId="{45AE4084-1A59-454E-8319-5B71FBE27E44}" type="presParOf" srcId="{3D3E3259-1438-4E88-9C06-632789594EC4}" destId="{25F8CF3A-86BC-409C-A726-DF99C738020C}" srcOrd="0" destOrd="0" presId="urn:microsoft.com/office/officeart/2005/8/layout/hList1"/>
    <dgm:cxn modelId="{87CAE330-0A84-4260-A4A9-CFCFEF0A4E5A}" type="presParOf" srcId="{3D3E3259-1438-4E88-9C06-632789594EC4}" destId="{E34AA15A-A43E-4635-A5A7-0B9519CA7616}" srcOrd="1" destOrd="0" presId="urn:microsoft.com/office/officeart/2005/8/layout/hList1"/>
    <dgm:cxn modelId="{87F3FEAB-8D51-442E-B9A0-E243FD3883A0}" type="presParOf" srcId="{80E92FFE-A2FC-4778-A93D-263FEE8BA53D}" destId="{19CCE5BD-1F59-4B78-99F4-87E9181787F2}" srcOrd="7" destOrd="0" presId="urn:microsoft.com/office/officeart/2005/8/layout/hList1"/>
    <dgm:cxn modelId="{EB13E1F1-DE77-40A1-8E10-3DC70DD82D75}" type="presParOf" srcId="{80E92FFE-A2FC-4778-A93D-263FEE8BA53D}" destId="{D277C0EC-ADE2-4BF1-989B-EC0012CAB83F}" srcOrd="8" destOrd="0" presId="urn:microsoft.com/office/officeart/2005/8/layout/hList1"/>
    <dgm:cxn modelId="{2B8E573C-8F6F-4800-BFEE-42762EE62BBB}" type="presParOf" srcId="{D277C0EC-ADE2-4BF1-989B-EC0012CAB83F}" destId="{FAB78F3E-B10E-47EF-8842-4F454215965D}" srcOrd="0" destOrd="0" presId="urn:microsoft.com/office/officeart/2005/8/layout/hList1"/>
    <dgm:cxn modelId="{DC1CEC06-4249-4A5D-B6B1-9A09CB6723FD}" type="presParOf" srcId="{D277C0EC-ADE2-4BF1-989B-EC0012CAB83F}" destId="{0A4779E9-08EF-419F-A8E9-EED243768C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552796-D055-493A-8C02-62C01C5513A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3FDC0732-7437-4B78-8299-BE4BFD079A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Earn college credit</a:t>
          </a:r>
        </a:p>
      </dgm:t>
    </dgm:pt>
    <dgm:pt modelId="{38624E15-C368-42A8-9253-82D1BA915A26}" type="parTrans" cxnId="{685AD834-D7A8-4F85-92EE-530A1A5DD5E0}">
      <dgm:prSet/>
      <dgm:spPr/>
      <dgm:t>
        <a:bodyPr/>
        <a:lstStyle/>
        <a:p>
          <a:endParaRPr lang="en-US"/>
        </a:p>
      </dgm:t>
    </dgm:pt>
    <dgm:pt modelId="{1A96E1F6-AB63-45B9-AED0-445B5363A704}" type="sibTrans" cxnId="{685AD834-D7A8-4F85-92EE-530A1A5DD5E0}">
      <dgm:prSet/>
      <dgm:spPr/>
      <dgm:t>
        <a:bodyPr/>
        <a:lstStyle/>
        <a:p>
          <a:endParaRPr lang="en-US"/>
        </a:p>
      </dgm:t>
    </dgm:pt>
    <dgm:pt modelId="{DA089C0B-2A41-4498-8A2D-4141C6D99B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Greater Flexibility</a:t>
          </a:r>
        </a:p>
      </dgm:t>
    </dgm:pt>
    <dgm:pt modelId="{3D2F9222-9EB7-40E1-BBDB-94DCEBD2D5B9}" type="parTrans" cxnId="{C9D00C39-4DD1-4554-9683-A7A1B3CB1F78}">
      <dgm:prSet/>
      <dgm:spPr/>
      <dgm:t>
        <a:bodyPr/>
        <a:lstStyle/>
        <a:p>
          <a:endParaRPr lang="en-US"/>
        </a:p>
      </dgm:t>
    </dgm:pt>
    <dgm:pt modelId="{3F5AD795-04D3-4D19-9828-F7F32CA9B51A}" type="sibTrans" cxnId="{C9D00C39-4DD1-4554-9683-A7A1B3CB1F78}">
      <dgm:prSet/>
      <dgm:spPr/>
      <dgm:t>
        <a:bodyPr/>
        <a:lstStyle/>
        <a:p>
          <a:endParaRPr lang="en-US"/>
        </a:p>
      </dgm:t>
    </dgm:pt>
    <dgm:pt modelId="{049B80A7-0EE6-4E2D-9051-25855275DC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AICE Program graduates had a higher GPA (3.46) whereas students coming from other acceleration mechanisms such as Advanced Placement (AP) and International Baccalaureate (IB) had an average GPA of 3.12 and 3.10 respectively. </a:t>
          </a:r>
        </a:p>
      </dgm:t>
    </dgm:pt>
    <dgm:pt modelId="{8FFEFD67-E7B7-40FC-8CB4-5E211A71BFB3}" type="parTrans" cxnId="{5C3E34A6-5740-4B96-BAD6-C70A04A4C570}">
      <dgm:prSet/>
      <dgm:spPr/>
      <dgm:t>
        <a:bodyPr/>
        <a:lstStyle/>
        <a:p>
          <a:endParaRPr lang="en-US"/>
        </a:p>
      </dgm:t>
    </dgm:pt>
    <dgm:pt modelId="{6CD0753C-CCA3-4371-BC30-40B4366AE5AF}" type="sibTrans" cxnId="{5C3E34A6-5740-4B96-BAD6-C70A04A4C570}">
      <dgm:prSet/>
      <dgm:spPr/>
      <dgm:t>
        <a:bodyPr/>
        <a:lstStyle/>
        <a:p>
          <a:endParaRPr lang="en-US"/>
        </a:p>
      </dgm:t>
    </dgm:pt>
    <dgm:pt modelId="{23012761-E938-47E9-BF71-407135A2E2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Bright Futures Eligibility</a:t>
          </a:r>
        </a:p>
      </dgm:t>
    </dgm:pt>
    <dgm:pt modelId="{21844BC6-B96D-44E4-BF6D-14726F41BFB0}" type="parTrans" cxnId="{1C35F40D-8457-4C2E-95CD-ECC3DB3DCF55}">
      <dgm:prSet/>
      <dgm:spPr/>
      <dgm:t>
        <a:bodyPr/>
        <a:lstStyle/>
        <a:p>
          <a:endParaRPr lang="en-US"/>
        </a:p>
      </dgm:t>
    </dgm:pt>
    <dgm:pt modelId="{FF0D4FBF-5810-4650-B9BF-E5402A9D2479}" type="sibTrans" cxnId="{1C35F40D-8457-4C2E-95CD-ECC3DB3DCF55}">
      <dgm:prSet/>
      <dgm:spPr/>
      <dgm:t>
        <a:bodyPr/>
        <a:lstStyle/>
        <a:p>
          <a:endParaRPr lang="en-US"/>
        </a:p>
      </dgm:t>
    </dgm:pt>
    <dgm:pt modelId="{D9618803-4F20-4428-B256-E1EE6DD74283}" type="pres">
      <dgm:prSet presAssocID="{D0552796-D055-493A-8C02-62C01C5513AE}" presName="root" presStyleCnt="0">
        <dgm:presLayoutVars>
          <dgm:dir/>
          <dgm:resizeHandles val="exact"/>
        </dgm:presLayoutVars>
      </dgm:prSet>
      <dgm:spPr/>
    </dgm:pt>
    <dgm:pt modelId="{CDA08F1C-D888-4F12-BC56-A7272019B771}" type="pres">
      <dgm:prSet presAssocID="{3FDC0732-7437-4B78-8299-BE4BFD079A81}" presName="compNode" presStyleCnt="0"/>
      <dgm:spPr/>
    </dgm:pt>
    <dgm:pt modelId="{E3FE14FD-67C3-4C37-8668-9162374B852A}" type="pres">
      <dgm:prSet presAssocID="{3FDC0732-7437-4B78-8299-BE4BFD079A8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3A865D8-1FCB-4ACF-96D9-FA41E28E0CCC}" type="pres">
      <dgm:prSet presAssocID="{3FDC0732-7437-4B78-8299-BE4BFD079A81}" presName="spaceRect" presStyleCnt="0"/>
      <dgm:spPr/>
    </dgm:pt>
    <dgm:pt modelId="{36CD392E-1F44-4576-BC5E-AEEB721C89B6}" type="pres">
      <dgm:prSet presAssocID="{3FDC0732-7437-4B78-8299-BE4BFD079A81}" presName="textRect" presStyleLbl="revTx" presStyleIdx="0" presStyleCnt="4">
        <dgm:presLayoutVars>
          <dgm:chMax val="1"/>
          <dgm:chPref val="1"/>
        </dgm:presLayoutVars>
      </dgm:prSet>
      <dgm:spPr/>
    </dgm:pt>
    <dgm:pt modelId="{1FE94A6A-45A4-44F3-9644-661C0BEDD7BD}" type="pres">
      <dgm:prSet presAssocID="{1A96E1F6-AB63-45B9-AED0-445B5363A704}" presName="sibTrans" presStyleCnt="0"/>
      <dgm:spPr/>
    </dgm:pt>
    <dgm:pt modelId="{D90319C4-9530-4FEB-9B58-DBE409A32DCE}" type="pres">
      <dgm:prSet presAssocID="{DA089C0B-2A41-4498-8A2D-4141C6D99BF2}" presName="compNode" presStyleCnt="0"/>
      <dgm:spPr/>
    </dgm:pt>
    <dgm:pt modelId="{450E64E5-9D04-4B38-9CCB-D72693C290ED}" type="pres">
      <dgm:prSet presAssocID="{DA089C0B-2A41-4498-8A2D-4141C6D99BF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BF88D52-8E4E-4517-A8DB-4CBE1112277E}" type="pres">
      <dgm:prSet presAssocID="{DA089C0B-2A41-4498-8A2D-4141C6D99BF2}" presName="spaceRect" presStyleCnt="0"/>
      <dgm:spPr/>
    </dgm:pt>
    <dgm:pt modelId="{639FF340-B1C1-4000-93DA-3A9329FFC433}" type="pres">
      <dgm:prSet presAssocID="{DA089C0B-2A41-4498-8A2D-4141C6D99BF2}" presName="textRect" presStyleLbl="revTx" presStyleIdx="1" presStyleCnt="4">
        <dgm:presLayoutVars>
          <dgm:chMax val="1"/>
          <dgm:chPref val="1"/>
        </dgm:presLayoutVars>
      </dgm:prSet>
      <dgm:spPr/>
    </dgm:pt>
    <dgm:pt modelId="{5B92E304-DD03-4A41-9E40-86D490E0ED74}" type="pres">
      <dgm:prSet presAssocID="{3F5AD795-04D3-4D19-9828-F7F32CA9B51A}" presName="sibTrans" presStyleCnt="0"/>
      <dgm:spPr/>
    </dgm:pt>
    <dgm:pt modelId="{CEC6163F-0200-4AC2-8050-8A75A8BB231D}" type="pres">
      <dgm:prSet presAssocID="{049B80A7-0EE6-4E2D-9051-25855275DC48}" presName="compNode" presStyleCnt="0"/>
      <dgm:spPr/>
    </dgm:pt>
    <dgm:pt modelId="{74397B5D-CAB8-493A-A7BE-B24A03739F29}" type="pres">
      <dgm:prSet presAssocID="{049B80A7-0EE6-4E2D-9051-25855275DC4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1848623-04D2-4B45-B19E-D11B5EC1EA99}" type="pres">
      <dgm:prSet presAssocID="{049B80A7-0EE6-4E2D-9051-25855275DC48}" presName="spaceRect" presStyleCnt="0"/>
      <dgm:spPr/>
    </dgm:pt>
    <dgm:pt modelId="{EC432919-C6E8-426B-82F0-3896930B81AE}" type="pres">
      <dgm:prSet presAssocID="{049B80A7-0EE6-4E2D-9051-25855275DC48}" presName="textRect" presStyleLbl="revTx" presStyleIdx="2" presStyleCnt="4" custLinFactNeighborY="-10173">
        <dgm:presLayoutVars>
          <dgm:chMax val="1"/>
          <dgm:chPref val="1"/>
        </dgm:presLayoutVars>
      </dgm:prSet>
      <dgm:spPr/>
    </dgm:pt>
    <dgm:pt modelId="{A5481D26-63DA-4993-9A63-83921449BB9D}" type="pres">
      <dgm:prSet presAssocID="{6CD0753C-CCA3-4371-BC30-40B4366AE5AF}" presName="sibTrans" presStyleCnt="0"/>
      <dgm:spPr/>
    </dgm:pt>
    <dgm:pt modelId="{402D5F19-2CD7-4D0D-98B1-3A833B38D169}" type="pres">
      <dgm:prSet presAssocID="{23012761-E938-47E9-BF71-407135A2E2AB}" presName="compNode" presStyleCnt="0"/>
      <dgm:spPr/>
    </dgm:pt>
    <dgm:pt modelId="{2363DB7B-F984-4676-967A-7F8CA0998F62}" type="pres">
      <dgm:prSet presAssocID="{23012761-E938-47E9-BF71-407135A2E2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D52F03B6-51F7-48EC-A77F-09078273A2F4}" type="pres">
      <dgm:prSet presAssocID="{23012761-E938-47E9-BF71-407135A2E2AB}" presName="spaceRect" presStyleCnt="0"/>
      <dgm:spPr/>
    </dgm:pt>
    <dgm:pt modelId="{E890DD38-57CE-4316-BC3C-B53E99E0699C}" type="pres">
      <dgm:prSet presAssocID="{23012761-E938-47E9-BF71-407135A2E2A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C35F40D-8457-4C2E-95CD-ECC3DB3DCF55}" srcId="{D0552796-D055-493A-8C02-62C01C5513AE}" destId="{23012761-E938-47E9-BF71-407135A2E2AB}" srcOrd="3" destOrd="0" parTransId="{21844BC6-B96D-44E4-BF6D-14726F41BFB0}" sibTransId="{FF0D4FBF-5810-4650-B9BF-E5402A9D2479}"/>
    <dgm:cxn modelId="{685AD834-D7A8-4F85-92EE-530A1A5DD5E0}" srcId="{D0552796-D055-493A-8C02-62C01C5513AE}" destId="{3FDC0732-7437-4B78-8299-BE4BFD079A81}" srcOrd="0" destOrd="0" parTransId="{38624E15-C368-42A8-9253-82D1BA915A26}" sibTransId="{1A96E1F6-AB63-45B9-AED0-445B5363A704}"/>
    <dgm:cxn modelId="{C9D00C39-4DD1-4554-9683-A7A1B3CB1F78}" srcId="{D0552796-D055-493A-8C02-62C01C5513AE}" destId="{DA089C0B-2A41-4498-8A2D-4141C6D99BF2}" srcOrd="1" destOrd="0" parTransId="{3D2F9222-9EB7-40E1-BBDB-94DCEBD2D5B9}" sibTransId="{3F5AD795-04D3-4D19-9828-F7F32CA9B51A}"/>
    <dgm:cxn modelId="{3F76C25F-075F-4C97-9E17-657CAE9153F1}" type="presOf" srcId="{3FDC0732-7437-4B78-8299-BE4BFD079A81}" destId="{36CD392E-1F44-4576-BC5E-AEEB721C89B6}" srcOrd="0" destOrd="0" presId="urn:microsoft.com/office/officeart/2018/2/layout/IconLabelList"/>
    <dgm:cxn modelId="{376A3262-DBD5-438F-8197-1C8A903B0D88}" type="presOf" srcId="{049B80A7-0EE6-4E2D-9051-25855275DC48}" destId="{EC432919-C6E8-426B-82F0-3896930B81AE}" srcOrd="0" destOrd="0" presId="urn:microsoft.com/office/officeart/2018/2/layout/IconLabelList"/>
    <dgm:cxn modelId="{86362C6D-E36F-416A-8B97-C8036695F3B1}" type="presOf" srcId="{DA089C0B-2A41-4498-8A2D-4141C6D99BF2}" destId="{639FF340-B1C1-4000-93DA-3A9329FFC433}" srcOrd="0" destOrd="0" presId="urn:microsoft.com/office/officeart/2018/2/layout/IconLabelList"/>
    <dgm:cxn modelId="{C6DE648A-E82F-4D6A-8CCF-5206B9BE33E4}" type="presOf" srcId="{D0552796-D055-493A-8C02-62C01C5513AE}" destId="{D9618803-4F20-4428-B256-E1EE6DD74283}" srcOrd="0" destOrd="0" presId="urn:microsoft.com/office/officeart/2018/2/layout/IconLabelList"/>
    <dgm:cxn modelId="{E5338F96-6604-407F-ABE4-F6165456C0F4}" type="presOf" srcId="{23012761-E938-47E9-BF71-407135A2E2AB}" destId="{E890DD38-57CE-4316-BC3C-B53E99E0699C}" srcOrd="0" destOrd="0" presId="urn:microsoft.com/office/officeart/2018/2/layout/IconLabelList"/>
    <dgm:cxn modelId="{5C3E34A6-5740-4B96-BAD6-C70A04A4C570}" srcId="{D0552796-D055-493A-8C02-62C01C5513AE}" destId="{049B80A7-0EE6-4E2D-9051-25855275DC48}" srcOrd="2" destOrd="0" parTransId="{8FFEFD67-E7B7-40FC-8CB4-5E211A71BFB3}" sibTransId="{6CD0753C-CCA3-4371-BC30-40B4366AE5AF}"/>
    <dgm:cxn modelId="{0525DAA0-5BE2-427A-AFC8-C8CD587F5DA1}" type="presParOf" srcId="{D9618803-4F20-4428-B256-E1EE6DD74283}" destId="{CDA08F1C-D888-4F12-BC56-A7272019B771}" srcOrd="0" destOrd="0" presId="urn:microsoft.com/office/officeart/2018/2/layout/IconLabelList"/>
    <dgm:cxn modelId="{2122FD65-A3E7-4E11-8128-BE15C9234E78}" type="presParOf" srcId="{CDA08F1C-D888-4F12-BC56-A7272019B771}" destId="{E3FE14FD-67C3-4C37-8668-9162374B852A}" srcOrd="0" destOrd="0" presId="urn:microsoft.com/office/officeart/2018/2/layout/IconLabelList"/>
    <dgm:cxn modelId="{C45E57DB-6296-4DB5-9936-6A9C3D065558}" type="presParOf" srcId="{CDA08F1C-D888-4F12-BC56-A7272019B771}" destId="{53A865D8-1FCB-4ACF-96D9-FA41E28E0CCC}" srcOrd="1" destOrd="0" presId="urn:microsoft.com/office/officeart/2018/2/layout/IconLabelList"/>
    <dgm:cxn modelId="{87BDE94D-01E1-46E0-8988-593E0D547979}" type="presParOf" srcId="{CDA08F1C-D888-4F12-BC56-A7272019B771}" destId="{36CD392E-1F44-4576-BC5E-AEEB721C89B6}" srcOrd="2" destOrd="0" presId="urn:microsoft.com/office/officeart/2018/2/layout/IconLabelList"/>
    <dgm:cxn modelId="{170ED03A-305E-4C22-93F6-3D3AE8A88AFA}" type="presParOf" srcId="{D9618803-4F20-4428-B256-E1EE6DD74283}" destId="{1FE94A6A-45A4-44F3-9644-661C0BEDD7BD}" srcOrd="1" destOrd="0" presId="urn:microsoft.com/office/officeart/2018/2/layout/IconLabelList"/>
    <dgm:cxn modelId="{79ECF363-E041-47CE-8058-238ACE38F42D}" type="presParOf" srcId="{D9618803-4F20-4428-B256-E1EE6DD74283}" destId="{D90319C4-9530-4FEB-9B58-DBE409A32DCE}" srcOrd="2" destOrd="0" presId="urn:microsoft.com/office/officeart/2018/2/layout/IconLabelList"/>
    <dgm:cxn modelId="{3CB29575-3A80-4F84-8160-F03480749BE2}" type="presParOf" srcId="{D90319C4-9530-4FEB-9B58-DBE409A32DCE}" destId="{450E64E5-9D04-4B38-9CCB-D72693C290ED}" srcOrd="0" destOrd="0" presId="urn:microsoft.com/office/officeart/2018/2/layout/IconLabelList"/>
    <dgm:cxn modelId="{562800A7-FE87-4984-9D93-7984847B0EDD}" type="presParOf" srcId="{D90319C4-9530-4FEB-9B58-DBE409A32DCE}" destId="{8BF88D52-8E4E-4517-A8DB-4CBE1112277E}" srcOrd="1" destOrd="0" presId="urn:microsoft.com/office/officeart/2018/2/layout/IconLabelList"/>
    <dgm:cxn modelId="{179175F5-9A6E-483E-B18C-2BE9C80AFD83}" type="presParOf" srcId="{D90319C4-9530-4FEB-9B58-DBE409A32DCE}" destId="{639FF340-B1C1-4000-93DA-3A9329FFC433}" srcOrd="2" destOrd="0" presId="urn:microsoft.com/office/officeart/2018/2/layout/IconLabelList"/>
    <dgm:cxn modelId="{26F61218-2E8C-4F95-9476-18FC3A6E55E5}" type="presParOf" srcId="{D9618803-4F20-4428-B256-E1EE6DD74283}" destId="{5B92E304-DD03-4A41-9E40-86D490E0ED74}" srcOrd="3" destOrd="0" presId="urn:microsoft.com/office/officeart/2018/2/layout/IconLabelList"/>
    <dgm:cxn modelId="{F459EC4C-7C68-4234-8906-00082D12A993}" type="presParOf" srcId="{D9618803-4F20-4428-B256-E1EE6DD74283}" destId="{CEC6163F-0200-4AC2-8050-8A75A8BB231D}" srcOrd="4" destOrd="0" presId="urn:microsoft.com/office/officeart/2018/2/layout/IconLabelList"/>
    <dgm:cxn modelId="{48D1085F-D26D-487A-BDEC-72BB13E20F37}" type="presParOf" srcId="{CEC6163F-0200-4AC2-8050-8A75A8BB231D}" destId="{74397B5D-CAB8-493A-A7BE-B24A03739F29}" srcOrd="0" destOrd="0" presId="urn:microsoft.com/office/officeart/2018/2/layout/IconLabelList"/>
    <dgm:cxn modelId="{E5864EFC-506A-46D0-94F4-465795A01EBF}" type="presParOf" srcId="{CEC6163F-0200-4AC2-8050-8A75A8BB231D}" destId="{31848623-04D2-4B45-B19E-D11B5EC1EA99}" srcOrd="1" destOrd="0" presId="urn:microsoft.com/office/officeart/2018/2/layout/IconLabelList"/>
    <dgm:cxn modelId="{54ECA203-4263-4CBD-8F60-DAA8A6266FF4}" type="presParOf" srcId="{CEC6163F-0200-4AC2-8050-8A75A8BB231D}" destId="{EC432919-C6E8-426B-82F0-3896930B81AE}" srcOrd="2" destOrd="0" presId="urn:microsoft.com/office/officeart/2018/2/layout/IconLabelList"/>
    <dgm:cxn modelId="{A8E8489C-7122-498C-9B18-3BF1F7F92614}" type="presParOf" srcId="{D9618803-4F20-4428-B256-E1EE6DD74283}" destId="{A5481D26-63DA-4993-9A63-83921449BB9D}" srcOrd="5" destOrd="0" presId="urn:microsoft.com/office/officeart/2018/2/layout/IconLabelList"/>
    <dgm:cxn modelId="{97BFF25A-53CE-41C6-A283-0DD0A4182206}" type="presParOf" srcId="{D9618803-4F20-4428-B256-E1EE6DD74283}" destId="{402D5F19-2CD7-4D0D-98B1-3A833B38D169}" srcOrd="6" destOrd="0" presId="urn:microsoft.com/office/officeart/2018/2/layout/IconLabelList"/>
    <dgm:cxn modelId="{2A2D0B31-29F4-4149-8FD0-225D223312A4}" type="presParOf" srcId="{402D5F19-2CD7-4D0D-98B1-3A833B38D169}" destId="{2363DB7B-F984-4676-967A-7F8CA0998F62}" srcOrd="0" destOrd="0" presId="urn:microsoft.com/office/officeart/2018/2/layout/IconLabelList"/>
    <dgm:cxn modelId="{1D74F1D3-EA53-4594-B7C9-A4F2C953CB5C}" type="presParOf" srcId="{402D5F19-2CD7-4D0D-98B1-3A833B38D169}" destId="{D52F03B6-51F7-48EC-A77F-09078273A2F4}" srcOrd="1" destOrd="0" presId="urn:microsoft.com/office/officeart/2018/2/layout/IconLabelList"/>
    <dgm:cxn modelId="{4AF31692-E520-4BD9-9234-A010E104015C}" type="presParOf" srcId="{402D5F19-2CD7-4D0D-98B1-3A833B38D169}" destId="{E890DD38-57CE-4316-BC3C-B53E99E0699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403DC0-8EEB-485D-8730-57C18CD02474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F703153-56C2-4B56-91C6-4F85C25648B3}">
      <dgm:prSet/>
      <dgm:spPr/>
      <dgm:t>
        <a:bodyPr/>
        <a:lstStyle/>
        <a:p>
          <a:r>
            <a:rPr lang="en-US" dirty="0"/>
            <a:t>High school academics tend to focus on memorization, while college courses are geared more toward conceptualization.</a:t>
          </a:r>
        </a:p>
      </dgm:t>
    </dgm:pt>
    <dgm:pt modelId="{4D51E4FB-1D95-45C0-A02D-472ED2E95BD5}" type="parTrans" cxnId="{0EAB1ED8-2E7A-458F-8418-18E31642212F}">
      <dgm:prSet/>
      <dgm:spPr/>
      <dgm:t>
        <a:bodyPr/>
        <a:lstStyle/>
        <a:p>
          <a:endParaRPr lang="en-US"/>
        </a:p>
      </dgm:t>
    </dgm:pt>
    <dgm:pt modelId="{5955D417-86C5-463F-942A-9BB017C00BFC}" type="sibTrans" cxnId="{0EAB1ED8-2E7A-458F-8418-18E31642212F}">
      <dgm:prSet/>
      <dgm:spPr/>
      <dgm:t>
        <a:bodyPr/>
        <a:lstStyle/>
        <a:p>
          <a:endParaRPr lang="en-US"/>
        </a:p>
      </dgm:t>
    </dgm:pt>
    <dgm:pt modelId="{AC4C2F74-AE74-4DE5-9DDD-CBBBDCC770F1}">
      <dgm:prSet/>
      <dgm:spPr/>
      <dgm:t>
        <a:bodyPr/>
        <a:lstStyle/>
        <a:p>
          <a:r>
            <a:rPr lang="en-US" dirty="0"/>
            <a:t>College courses require more study time than high school students are used to – two to three hours per hour spent in class on average – and good writing skills, something that’s not as necessary in high school.</a:t>
          </a:r>
        </a:p>
      </dgm:t>
    </dgm:pt>
    <dgm:pt modelId="{EC481BCA-EAA6-4451-A2E7-08F5945DFB44}" type="parTrans" cxnId="{302883C5-AB9E-42D1-AD55-1ECEB8E13B34}">
      <dgm:prSet/>
      <dgm:spPr/>
      <dgm:t>
        <a:bodyPr/>
        <a:lstStyle/>
        <a:p>
          <a:endParaRPr lang="en-US"/>
        </a:p>
      </dgm:t>
    </dgm:pt>
    <dgm:pt modelId="{8A370E37-0387-4C06-BC26-93794E096CE5}" type="sibTrans" cxnId="{302883C5-AB9E-42D1-AD55-1ECEB8E13B34}">
      <dgm:prSet/>
      <dgm:spPr/>
      <dgm:t>
        <a:bodyPr/>
        <a:lstStyle/>
        <a:p>
          <a:endParaRPr lang="en-US"/>
        </a:p>
      </dgm:t>
    </dgm:pt>
    <dgm:pt modelId="{94612484-D079-491C-8B75-22ABFABD141D}" type="pres">
      <dgm:prSet presAssocID="{52403DC0-8EEB-485D-8730-57C18CD02474}" presName="outerComposite" presStyleCnt="0">
        <dgm:presLayoutVars>
          <dgm:chMax val="5"/>
          <dgm:dir/>
          <dgm:resizeHandles val="exact"/>
        </dgm:presLayoutVars>
      </dgm:prSet>
      <dgm:spPr/>
    </dgm:pt>
    <dgm:pt modelId="{389B806F-227B-456B-8A7F-8802651272D2}" type="pres">
      <dgm:prSet presAssocID="{52403DC0-8EEB-485D-8730-57C18CD02474}" presName="dummyMaxCanvas" presStyleCnt="0">
        <dgm:presLayoutVars/>
      </dgm:prSet>
      <dgm:spPr/>
    </dgm:pt>
    <dgm:pt modelId="{10547246-1CB4-414A-99F3-E09EA3061C69}" type="pres">
      <dgm:prSet presAssocID="{52403DC0-8EEB-485D-8730-57C18CD02474}" presName="TwoNodes_1" presStyleLbl="node1" presStyleIdx="0" presStyleCnt="2">
        <dgm:presLayoutVars>
          <dgm:bulletEnabled val="1"/>
        </dgm:presLayoutVars>
      </dgm:prSet>
      <dgm:spPr/>
    </dgm:pt>
    <dgm:pt modelId="{AE7137A2-06CE-464B-9D5B-35EE7572D81B}" type="pres">
      <dgm:prSet presAssocID="{52403DC0-8EEB-485D-8730-57C18CD02474}" presName="TwoNodes_2" presStyleLbl="node1" presStyleIdx="1" presStyleCnt="2">
        <dgm:presLayoutVars>
          <dgm:bulletEnabled val="1"/>
        </dgm:presLayoutVars>
      </dgm:prSet>
      <dgm:spPr/>
    </dgm:pt>
    <dgm:pt modelId="{3D2CE4DA-48A7-4224-A1D8-44C97FDB37B5}" type="pres">
      <dgm:prSet presAssocID="{52403DC0-8EEB-485D-8730-57C18CD02474}" presName="TwoConn_1-2" presStyleLbl="fgAccFollowNode1" presStyleIdx="0" presStyleCnt="1">
        <dgm:presLayoutVars>
          <dgm:bulletEnabled val="1"/>
        </dgm:presLayoutVars>
      </dgm:prSet>
      <dgm:spPr/>
    </dgm:pt>
    <dgm:pt modelId="{29D6ACCF-3802-4E28-8315-261E1117AB60}" type="pres">
      <dgm:prSet presAssocID="{52403DC0-8EEB-485D-8730-57C18CD02474}" presName="TwoNodes_1_text" presStyleLbl="node1" presStyleIdx="1" presStyleCnt="2">
        <dgm:presLayoutVars>
          <dgm:bulletEnabled val="1"/>
        </dgm:presLayoutVars>
      </dgm:prSet>
      <dgm:spPr/>
    </dgm:pt>
    <dgm:pt modelId="{5DF61E15-D2EA-4C9C-B255-5E197B813F13}" type="pres">
      <dgm:prSet presAssocID="{52403DC0-8EEB-485D-8730-57C18CD02474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78AEA08-460C-425E-BA86-A4F737C0FDD6}" type="presOf" srcId="{AC4C2F74-AE74-4DE5-9DDD-CBBBDCC770F1}" destId="{AE7137A2-06CE-464B-9D5B-35EE7572D81B}" srcOrd="0" destOrd="0" presId="urn:microsoft.com/office/officeart/2005/8/layout/vProcess5"/>
    <dgm:cxn modelId="{C38C671E-A347-4CBC-BCFE-B8BCCCE54462}" type="presOf" srcId="{5955D417-86C5-463F-942A-9BB017C00BFC}" destId="{3D2CE4DA-48A7-4224-A1D8-44C97FDB37B5}" srcOrd="0" destOrd="0" presId="urn:microsoft.com/office/officeart/2005/8/layout/vProcess5"/>
    <dgm:cxn modelId="{1399F87D-5528-4BFD-9353-70CF4C4DCA3C}" type="presOf" srcId="{BF703153-56C2-4B56-91C6-4F85C25648B3}" destId="{10547246-1CB4-414A-99F3-E09EA3061C69}" srcOrd="0" destOrd="0" presId="urn:microsoft.com/office/officeart/2005/8/layout/vProcess5"/>
    <dgm:cxn modelId="{3B93DC81-A9D3-425F-B6B3-07EE5273313C}" type="presOf" srcId="{AC4C2F74-AE74-4DE5-9DDD-CBBBDCC770F1}" destId="{5DF61E15-D2EA-4C9C-B255-5E197B813F13}" srcOrd="1" destOrd="0" presId="urn:microsoft.com/office/officeart/2005/8/layout/vProcess5"/>
    <dgm:cxn modelId="{302883C5-AB9E-42D1-AD55-1ECEB8E13B34}" srcId="{52403DC0-8EEB-485D-8730-57C18CD02474}" destId="{AC4C2F74-AE74-4DE5-9DDD-CBBBDCC770F1}" srcOrd="1" destOrd="0" parTransId="{EC481BCA-EAA6-4451-A2E7-08F5945DFB44}" sibTransId="{8A370E37-0387-4C06-BC26-93794E096CE5}"/>
    <dgm:cxn modelId="{0EAB1ED8-2E7A-458F-8418-18E31642212F}" srcId="{52403DC0-8EEB-485D-8730-57C18CD02474}" destId="{BF703153-56C2-4B56-91C6-4F85C25648B3}" srcOrd="0" destOrd="0" parTransId="{4D51E4FB-1D95-45C0-A02D-472ED2E95BD5}" sibTransId="{5955D417-86C5-463F-942A-9BB017C00BFC}"/>
    <dgm:cxn modelId="{3EA1F6E4-DB64-4BC7-8164-2EBA041CF746}" type="presOf" srcId="{52403DC0-8EEB-485D-8730-57C18CD02474}" destId="{94612484-D079-491C-8B75-22ABFABD141D}" srcOrd="0" destOrd="0" presId="urn:microsoft.com/office/officeart/2005/8/layout/vProcess5"/>
    <dgm:cxn modelId="{8ED353EB-BDE4-4172-A51A-5FB360044F46}" type="presOf" srcId="{BF703153-56C2-4B56-91C6-4F85C25648B3}" destId="{29D6ACCF-3802-4E28-8315-261E1117AB60}" srcOrd="1" destOrd="0" presId="urn:microsoft.com/office/officeart/2005/8/layout/vProcess5"/>
    <dgm:cxn modelId="{1AB4C152-E96E-4E5B-BC24-564EA583F1EE}" type="presParOf" srcId="{94612484-D079-491C-8B75-22ABFABD141D}" destId="{389B806F-227B-456B-8A7F-8802651272D2}" srcOrd="0" destOrd="0" presId="urn:microsoft.com/office/officeart/2005/8/layout/vProcess5"/>
    <dgm:cxn modelId="{8735819E-3DF5-4E6F-816C-8388E2F0D9B0}" type="presParOf" srcId="{94612484-D079-491C-8B75-22ABFABD141D}" destId="{10547246-1CB4-414A-99F3-E09EA3061C69}" srcOrd="1" destOrd="0" presId="urn:microsoft.com/office/officeart/2005/8/layout/vProcess5"/>
    <dgm:cxn modelId="{B01BC677-499D-4403-A86C-CB4331AB28F7}" type="presParOf" srcId="{94612484-D079-491C-8B75-22ABFABD141D}" destId="{AE7137A2-06CE-464B-9D5B-35EE7572D81B}" srcOrd="2" destOrd="0" presId="urn:microsoft.com/office/officeart/2005/8/layout/vProcess5"/>
    <dgm:cxn modelId="{B9430750-7437-4A37-A54A-147ADC862C9B}" type="presParOf" srcId="{94612484-D079-491C-8B75-22ABFABD141D}" destId="{3D2CE4DA-48A7-4224-A1D8-44C97FDB37B5}" srcOrd="3" destOrd="0" presId="urn:microsoft.com/office/officeart/2005/8/layout/vProcess5"/>
    <dgm:cxn modelId="{6F7645C5-F8E0-4187-9DBE-26F8EA61AAD7}" type="presParOf" srcId="{94612484-D079-491C-8B75-22ABFABD141D}" destId="{29D6ACCF-3802-4E28-8315-261E1117AB60}" srcOrd="4" destOrd="0" presId="urn:microsoft.com/office/officeart/2005/8/layout/vProcess5"/>
    <dgm:cxn modelId="{591848E8-AB10-4E36-AEA3-6E3408A77F7B}" type="presParOf" srcId="{94612484-D079-491C-8B75-22ABFABD141D}" destId="{5DF61E15-D2EA-4C9C-B255-5E197B813F1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04A01-F27F-4C0A-ADD5-61FB2C7DA9C8}">
      <dsp:nvSpPr>
        <dsp:cNvPr id="0" name=""/>
        <dsp:cNvSpPr/>
      </dsp:nvSpPr>
      <dsp:spPr>
        <a:xfrm>
          <a:off x="1627290" y="75132"/>
          <a:ext cx="874236" cy="8742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73D9B-F070-4440-AAEE-43C87A76D010}">
      <dsp:nvSpPr>
        <dsp:cNvPr id="0" name=""/>
        <dsp:cNvSpPr/>
      </dsp:nvSpPr>
      <dsp:spPr>
        <a:xfrm>
          <a:off x="1810880" y="258722"/>
          <a:ext cx="507057" cy="5070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9CC80-910F-4105-8A19-B822F072F6F7}">
      <dsp:nvSpPr>
        <dsp:cNvPr id="0" name=""/>
        <dsp:cNvSpPr/>
      </dsp:nvSpPr>
      <dsp:spPr>
        <a:xfrm>
          <a:off x="2688863" y="75132"/>
          <a:ext cx="2060700" cy="87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Welcome</a:t>
          </a:r>
          <a:endParaRPr lang="en-US" sz="2300" kern="1200"/>
        </a:p>
      </dsp:txBody>
      <dsp:txXfrm>
        <a:off x="2688863" y="75132"/>
        <a:ext cx="2060700" cy="874236"/>
      </dsp:txXfrm>
    </dsp:sp>
    <dsp:sp modelId="{617088B8-D897-497F-8DBE-140F35415B5C}">
      <dsp:nvSpPr>
        <dsp:cNvPr id="0" name=""/>
        <dsp:cNvSpPr/>
      </dsp:nvSpPr>
      <dsp:spPr>
        <a:xfrm>
          <a:off x="5108626" y="75132"/>
          <a:ext cx="874236" cy="8742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E25DB-0F0E-46BA-901E-81A155A350D8}">
      <dsp:nvSpPr>
        <dsp:cNvPr id="0" name=""/>
        <dsp:cNvSpPr/>
      </dsp:nvSpPr>
      <dsp:spPr>
        <a:xfrm>
          <a:off x="5292215" y="258722"/>
          <a:ext cx="507057" cy="5070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2C327-FB1B-4F14-A029-EA18F42D78F8}">
      <dsp:nvSpPr>
        <dsp:cNvPr id="0" name=""/>
        <dsp:cNvSpPr/>
      </dsp:nvSpPr>
      <dsp:spPr>
        <a:xfrm>
          <a:off x="6170199" y="75132"/>
          <a:ext cx="2060700" cy="87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Cambridge AICE Benefits</a:t>
          </a:r>
          <a:endParaRPr lang="en-US" sz="2300" kern="1200"/>
        </a:p>
      </dsp:txBody>
      <dsp:txXfrm>
        <a:off x="6170199" y="75132"/>
        <a:ext cx="2060700" cy="874236"/>
      </dsp:txXfrm>
    </dsp:sp>
    <dsp:sp modelId="{8EE4C827-283E-4D03-B6FA-FA1FACBFBED2}">
      <dsp:nvSpPr>
        <dsp:cNvPr id="0" name=""/>
        <dsp:cNvSpPr/>
      </dsp:nvSpPr>
      <dsp:spPr>
        <a:xfrm>
          <a:off x="1627290" y="1663620"/>
          <a:ext cx="874236" cy="8742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C9AA1-43A5-4A5B-BFC7-90F0EFE7083D}">
      <dsp:nvSpPr>
        <dsp:cNvPr id="0" name=""/>
        <dsp:cNvSpPr/>
      </dsp:nvSpPr>
      <dsp:spPr>
        <a:xfrm>
          <a:off x="1810880" y="1847210"/>
          <a:ext cx="507057" cy="5070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0C459-444D-4454-8420-21A3368E0505}">
      <dsp:nvSpPr>
        <dsp:cNvPr id="0" name=""/>
        <dsp:cNvSpPr/>
      </dsp:nvSpPr>
      <dsp:spPr>
        <a:xfrm>
          <a:off x="2688863" y="1663620"/>
          <a:ext cx="2060700" cy="87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Cambridge AICE Diploma</a:t>
          </a:r>
          <a:endParaRPr lang="en-US" sz="2300" kern="1200"/>
        </a:p>
      </dsp:txBody>
      <dsp:txXfrm>
        <a:off x="2688863" y="1663620"/>
        <a:ext cx="2060700" cy="874236"/>
      </dsp:txXfrm>
    </dsp:sp>
    <dsp:sp modelId="{B85A7A57-CDB5-4F05-B46D-0F05A04206E5}">
      <dsp:nvSpPr>
        <dsp:cNvPr id="0" name=""/>
        <dsp:cNvSpPr/>
      </dsp:nvSpPr>
      <dsp:spPr>
        <a:xfrm>
          <a:off x="5108626" y="1663620"/>
          <a:ext cx="874236" cy="8742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1A56E-D92E-42AF-A4BA-4D8759867560}">
      <dsp:nvSpPr>
        <dsp:cNvPr id="0" name=""/>
        <dsp:cNvSpPr/>
      </dsp:nvSpPr>
      <dsp:spPr>
        <a:xfrm>
          <a:off x="5292215" y="1847210"/>
          <a:ext cx="507057" cy="5070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84611-D195-4030-A0B1-BC763BACD8CB}">
      <dsp:nvSpPr>
        <dsp:cNvPr id="0" name=""/>
        <dsp:cNvSpPr/>
      </dsp:nvSpPr>
      <dsp:spPr>
        <a:xfrm>
          <a:off x="6170199" y="1663620"/>
          <a:ext cx="2060700" cy="87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Exam Information</a:t>
          </a:r>
          <a:endParaRPr lang="en-US" sz="2300" kern="1200"/>
        </a:p>
      </dsp:txBody>
      <dsp:txXfrm>
        <a:off x="6170199" y="1663620"/>
        <a:ext cx="2060700" cy="874236"/>
      </dsp:txXfrm>
    </dsp:sp>
    <dsp:sp modelId="{FE1D5EFB-E942-4DC8-9872-77E7B30DCAC1}">
      <dsp:nvSpPr>
        <dsp:cNvPr id="0" name=""/>
        <dsp:cNvSpPr/>
      </dsp:nvSpPr>
      <dsp:spPr>
        <a:xfrm>
          <a:off x="1627290" y="3252108"/>
          <a:ext cx="874236" cy="87423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66A38-F702-4F52-B859-A3D726D13063}">
      <dsp:nvSpPr>
        <dsp:cNvPr id="0" name=""/>
        <dsp:cNvSpPr/>
      </dsp:nvSpPr>
      <dsp:spPr>
        <a:xfrm>
          <a:off x="1810880" y="3435698"/>
          <a:ext cx="507057" cy="5070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398DD-124C-4D7D-84F4-F6CCCB219D75}">
      <dsp:nvSpPr>
        <dsp:cNvPr id="0" name=""/>
        <dsp:cNvSpPr/>
      </dsp:nvSpPr>
      <dsp:spPr>
        <a:xfrm>
          <a:off x="2688863" y="3252108"/>
          <a:ext cx="2060700" cy="87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Questions</a:t>
          </a:r>
          <a:endParaRPr lang="en-US" sz="2300" kern="1200"/>
        </a:p>
      </dsp:txBody>
      <dsp:txXfrm>
        <a:off x="2688863" y="3252108"/>
        <a:ext cx="2060700" cy="874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0576B-03D0-4658-ADE0-DD9F85BC2A42}">
      <dsp:nvSpPr>
        <dsp:cNvPr id="0" name=""/>
        <dsp:cNvSpPr/>
      </dsp:nvSpPr>
      <dsp:spPr>
        <a:xfrm>
          <a:off x="4621" y="155388"/>
          <a:ext cx="1771393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Confident</a:t>
          </a:r>
        </a:p>
      </dsp:txBody>
      <dsp:txXfrm>
        <a:off x="4621" y="155388"/>
        <a:ext cx="1771393" cy="432000"/>
      </dsp:txXfrm>
    </dsp:sp>
    <dsp:sp modelId="{9E99492E-8941-42B1-88E2-8E83D0A07B7A}">
      <dsp:nvSpPr>
        <dsp:cNvPr id="0" name=""/>
        <dsp:cNvSpPr/>
      </dsp:nvSpPr>
      <dsp:spPr>
        <a:xfrm>
          <a:off x="4621" y="587388"/>
          <a:ext cx="1771393" cy="34587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Secure in Knowledge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Intellectual Risk Takers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Comfortable Exploring &amp; Evaluating Ideas and Arguments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Communicate &amp; Defend Views and Opinions While Respecting Others</a:t>
          </a:r>
        </a:p>
      </dsp:txBody>
      <dsp:txXfrm>
        <a:off x="4621" y="587388"/>
        <a:ext cx="1771393" cy="3458700"/>
      </dsp:txXfrm>
    </dsp:sp>
    <dsp:sp modelId="{8E0755C6-33A0-47D3-8105-8DC7884BC619}">
      <dsp:nvSpPr>
        <dsp:cNvPr id="0" name=""/>
        <dsp:cNvSpPr/>
      </dsp:nvSpPr>
      <dsp:spPr>
        <a:xfrm>
          <a:off x="2024009" y="155388"/>
          <a:ext cx="1771393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Responsible</a:t>
          </a:r>
        </a:p>
      </dsp:txBody>
      <dsp:txXfrm>
        <a:off x="2024009" y="155388"/>
        <a:ext cx="1771393" cy="432000"/>
      </dsp:txXfrm>
    </dsp:sp>
    <dsp:sp modelId="{ACB6FD41-1CB4-4E15-B032-C9BB15EDCB40}">
      <dsp:nvSpPr>
        <dsp:cNvPr id="0" name=""/>
        <dsp:cNvSpPr/>
      </dsp:nvSpPr>
      <dsp:spPr>
        <a:xfrm>
          <a:off x="2024009" y="587388"/>
          <a:ext cx="1771393" cy="34587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Takes Ownership of Learning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Demonstrates Intellectual Integrity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Collaborative &amp; Supportive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Appreciates Culture, Context, and Community</a:t>
          </a:r>
        </a:p>
      </dsp:txBody>
      <dsp:txXfrm>
        <a:off x="2024009" y="587388"/>
        <a:ext cx="1771393" cy="3458700"/>
      </dsp:txXfrm>
    </dsp:sp>
    <dsp:sp modelId="{564F27A1-BCE0-4053-B22D-7FD7B6FEAC95}">
      <dsp:nvSpPr>
        <dsp:cNvPr id="0" name=""/>
        <dsp:cNvSpPr/>
      </dsp:nvSpPr>
      <dsp:spPr>
        <a:xfrm>
          <a:off x="4043398" y="155388"/>
          <a:ext cx="1771393" cy="43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Reflective</a:t>
          </a:r>
        </a:p>
      </dsp:txBody>
      <dsp:txXfrm>
        <a:off x="4043398" y="155388"/>
        <a:ext cx="1771393" cy="432000"/>
      </dsp:txXfrm>
    </dsp:sp>
    <dsp:sp modelId="{D5AF1B0F-2B85-42C6-801A-19280DD8E29E}">
      <dsp:nvSpPr>
        <dsp:cNvPr id="0" name=""/>
        <dsp:cNvSpPr/>
      </dsp:nvSpPr>
      <dsp:spPr>
        <a:xfrm>
          <a:off x="4043398" y="587388"/>
          <a:ext cx="1771393" cy="34587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Values the Process of Learning as well as  the Products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Develops Strategies to Become a Life-Long Learner</a:t>
          </a:r>
        </a:p>
      </dsp:txBody>
      <dsp:txXfrm>
        <a:off x="4043398" y="587388"/>
        <a:ext cx="1771393" cy="3458700"/>
      </dsp:txXfrm>
    </dsp:sp>
    <dsp:sp modelId="{25F8CF3A-86BC-409C-A726-DF99C738020C}">
      <dsp:nvSpPr>
        <dsp:cNvPr id="0" name=""/>
        <dsp:cNvSpPr/>
      </dsp:nvSpPr>
      <dsp:spPr>
        <a:xfrm>
          <a:off x="6062787" y="155388"/>
          <a:ext cx="1771393" cy="432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Innovative</a:t>
          </a:r>
        </a:p>
      </dsp:txBody>
      <dsp:txXfrm>
        <a:off x="6062787" y="155388"/>
        <a:ext cx="1771393" cy="432000"/>
      </dsp:txXfrm>
    </dsp:sp>
    <dsp:sp modelId="{E34AA15A-A43E-4635-A5A7-0B9519CA7616}">
      <dsp:nvSpPr>
        <dsp:cNvPr id="0" name=""/>
        <dsp:cNvSpPr/>
      </dsp:nvSpPr>
      <dsp:spPr>
        <a:xfrm>
          <a:off x="6062787" y="587388"/>
          <a:ext cx="1771393" cy="34587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Equipped for New and Future Challenges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Resourceful, Creative, and Imaginative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Applies Knowledge and Understanding to New Situations</a:t>
          </a:r>
        </a:p>
      </dsp:txBody>
      <dsp:txXfrm>
        <a:off x="6062787" y="587388"/>
        <a:ext cx="1771393" cy="3458700"/>
      </dsp:txXfrm>
    </dsp:sp>
    <dsp:sp modelId="{FAB78F3E-B10E-47EF-8842-4F454215965D}">
      <dsp:nvSpPr>
        <dsp:cNvPr id="0" name=""/>
        <dsp:cNvSpPr/>
      </dsp:nvSpPr>
      <dsp:spPr>
        <a:xfrm>
          <a:off x="8082176" y="155388"/>
          <a:ext cx="1771393" cy="432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Engaged</a:t>
          </a:r>
        </a:p>
      </dsp:txBody>
      <dsp:txXfrm>
        <a:off x="8082176" y="155388"/>
        <a:ext cx="1771393" cy="432000"/>
      </dsp:txXfrm>
    </dsp:sp>
    <dsp:sp modelId="{0A4779E9-08EF-419F-A8E9-EED243768C9F}">
      <dsp:nvSpPr>
        <dsp:cNvPr id="0" name=""/>
        <dsp:cNvSpPr/>
      </dsp:nvSpPr>
      <dsp:spPr>
        <a:xfrm>
          <a:off x="8082176" y="587388"/>
          <a:ext cx="1771393" cy="345870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Curious and Inquiry Driven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Receptive to New Ideas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Equipped to Participate Constructively in Society and the Economy (Locally, Nationally, and Globally) </a:t>
          </a:r>
        </a:p>
      </dsp:txBody>
      <dsp:txXfrm>
        <a:off x="8082176" y="587388"/>
        <a:ext cx="1771393" cy="3458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E14FD-67C3-4C37-8668-9162374B852A}">
      <dsp:nvSpPr>
        <dsp:cNvPr id="0" name=""/>
        <dsp:cNvSpPr/>
      </dsp:nvSpPr>
      <dsp:spPr>
        <a:xfrm>
          <a:off x="574173" y="737759"/>
          <a:ext cx="914424" cy="914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D392E-1F44-4576-BC5E-AEEB721C89B6}">
      <dsp:nvSpPr>
        <dsp:cNvPr id="0" name=""/>
        <dsp:cNvSpPr/>
      </dsp:nvSpPr>
      <dsp:spPr>
        <a:xfrm>
          <a:off x="15358" y="2083578"/>
          <a:ext cx="2032055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Earn college credit</a:t>
          </a:r>
        </a:p>
      </dsp:txBody>
      <dsp:txXfrm>
        <a:off x="15358" y="2083578"/>
        <a:ext cx="2032055" cy="1530000"/>
      </dsp:txXfrm>
    </dsp:sp>
    <dsp:sp modelId="{450E64E5-9D04-4B38-9CCB-D72693C290ED}">
      <dsp:nvSpPr>
        <dsp:cNvPr id="0" name=""/>
        <dsp:cNvSpPr/>
      </dsp:nvSpPr>
      <dsp:spPr>
        <a:xfrm>
          <a:off x="2961838" y="737759"/>
          <a:ext cx="914424" cy="914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FF340-B1C1-4000-93DA-3A9329FFC433}">
      <dsp:nvSpPr>
        <dsp:cNvPr id="0" name=""/>
        <dsp:cNvSpPr/>
      </dsp:nvSpPr>
      <dsp:spPr>
        <a:xfrm>
          <a:off x="2403023" y="2083578"/>
          <a:ext cx="2032055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Greater Flexibility</a:t>
          </a:r>
        </a:p>
      </dsp:txBody>
      <dsp:txXfrm>
        <a:off x="2403023" y="2083578"/>
        <a:ext cx="2032055" cy="1530000"/>
      </dsp:txXfrm>
    </dsp:sp>
    <dsp:sp modelId="{74397B5D-CAB8-493A-A7BE-B24A03739F29}">
      <dsp:nvSpPr>
        <dsp:cNvPr id="0" name=""/>
        <dsp:cNvSpPr/>
      </dsp:nvSpPr>
      <dsp:spPr>
        <a:xfrm>
          <a:off x="5349503" y="737759"/>
          <a:ext cx="914424" cy="9144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32919-C6E8-426B-82F0-3896930B81AE}">
      <dsp:nvSpPr>
        <dsp:cNvPr id="0" name=""/>
        <dsp:cNvSpPr/>
      </dsp:nvSpPr>
      <dsp:spPr>
        <a:xfrm>
          <a:off x="4790688" y="1927931"/>
          <a:ext cx="2032055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AICE Program graduates had a higher GPA (3.46) whereas students coming from other acceleration mechanisms such as Advanced Placement (AP) and International Baccalaureate (IB) had an average GPA of 3.12 and 3.10 respectively. </a:t>
          </a:r>
        </a:p>
      </dsp:txBody>
      <dsp:txXfrm>
        <a:off x="4790688" y="1927931"/>
        <a:ext cx="2032055" cy="1530000"/>
      </dsp:txXfrm>
    </dsp:sp>
    <dsp:sp modelId="{2363DB7B-F984-4676-967A-7F8CA0998F62}">
      <dsp:nvSpPr>
        <dsp:cNvPr id="0" name=""/>
        <dsp:cNvSpPr/>
      </dsp:nvSpPr>
      <dsp:spPr>
        <a:xfrm>
          <a:off x="7737168" y="737759"/>
          <a:ext cx="914424" cy="9144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0DD38-57CE-4316-BC3C-B53E99E0699C}">
      <dsp:nvSpPr>
        <dsp:cNvPr id="0" name=""/>
        <dsp:cNvSpPr/>
      </dsp:nvSpPr>
      <dsp:spPr>
        <a:xfrm>
          <a:off x="7178353" y="2083578"/>
          <a:ext cx="2032055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Bright Futures Eligibility</a:t>
          </a:r>
        </a:p>
      </dsp:txBody>
      <dsp:txXfrm>
        <a:off x="7178353" y="2083578"/>
        <a:ext cx="2032055" cy="153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47246-1CB4-414A-99F3-E09EA3061C69}">
      <dsp:nvSpPr>
        <dsp:cNvPr id="0" name=""/>
        <dsp:cNvSpPr/>
      </dsp:nvSpPr>
      <dsp:spPr>
        <a:xfrm>
          <a:off x="0" y="0"/>
          <a:ext cx="8379462" cy="18906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High school academics tend to focus on memorization, while college courses are geared more toward conceptualization.</a:t>
          </a:r>
        </a:p>
      </dsp:txBody>
      <dsp:txXfrm>
        <a:off x="55376" y="55376"/>
        <a:ext cx="6425311" cy="1779913"/>
      </dsp:txXfrm>
    </dsp:sp>
    <dsp:sp modelId="{AE7137A2-06CE-464B-9D5B-35EE7572D81B}">
      <dsp:nvSpPr>
        <dsp:cNvPr id="0" name=""/>
        <dsp:cNvSpPr/>
      </dsp:nvSpPr>
      <dsp:spPr>
        <a:xfrm>
          <a:off x="1478728" y="2310812"/>
          <a:ext cx="8379462" cy="1890665"/>
        </a:xfrm>
        <a:prstGeom prst="roundRect">
          <a:avLst>
            <a:gd name="adj" fmla="val 1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College courses require more study time than high school students are used to – two to three hours per hour spent in class on average – and good writing skills, something that’s not as necessary in high school.</a:t>
          </a:r>
        </a:p>
      </dsp:txBody>
      <dsp:txXfrm>
        <a:off x="1534104" y="2366188"/>
        <a:ext cx="5561049" cy="1779913"/>
      </dsp:txXfrm>
    </dsp:sp>
    <dsp:sp modelId="{3D2CE4DA-48A7-4224-A1D8-44C97FDB37B5}">
      <dsp:nvSpPr>
        <dsp:cNvPr id="0" name=""/>
        <dsp:cNvSpPr/>
      </dsp:nvSpPr>
      <dsp:spPr>
        <a:xfrm>
          <a:off x="7150530" y="1486272"/>
          <a:ext cx="1228932" cy="12289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427040" y="1486272"/>
        <a:ext cx="675912" cy="924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4E4EC-BDA3-447E-B697-17D95A6DA0AD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29AA9-6163-4E31-BBB2-E6E1AFDD3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3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bridgeinternational.org/recognitio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4FC0BC1-AC77-4445-B919-2EE3746D98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CB3D82-9FBD-4CA0-8A47-49C14CB2F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Cambridge qualifications are accepted at over 1400 institutions across 195 countries, </a:t>
            </a:r>
            <a:r>
              <a:rPr lang="en-GB" sz="10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the top ranking universities around the world that you can see on this slide.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Cambridge students can be confident that their qualifications will be understood and valued throughout their education and career, in their home country and internationally.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use Cambridge International AS &amp; A Levels to gain places at leading universities worldwide including in the UK, Ireland, USA, Canada, Australia, New Zealand, India, Singapore, Egypt, Jordan, South Africa, the Netherlands, Germany and Spain.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Cambridge International AS &amp; A Levels are accepted for entrance to all UK universities.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places such as the United States and Canada, good grades in carefully chosen Cambridge International A Level subjects can result in up to one year of university course credit.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650 US universities accept Cambridge International AS &amp; A Levels, including all Ivy League and Ivy Plus universities. These universities include Brown, Harvard, MIT, Stanford and Yale.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about recognition of Cambridge qualifications, including a database of institutions that accept them, go to </a:t>
            </a: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www.cambridgeinternational.org/recognition</a:t>
            </a: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 where you will find </a:t>
            </a:r>
            <a:r>
              <a:rPr lang="en-GB" altLang="en-US" sz="1000">
                <a:latin typeface="Arial" panose="020B0604020202020204" pitchFamily="34" charset="0"/>
                <a:cs typeface="Arial" panose="020B0604020202020204" pitchFamily="34" charset="0"/>
              </a:rPr>
              <a:t>a recognition database listing all the universities and higher education institutions that recognise Cambridge qualifications.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sz="1000">
                <a:latin typeface="Arial" panose="020B0604020202020204" pitchFamily="34" charset="0"/>
                <a:cs typeface="Arial" panose="020B0604020202020204" pitchFamily="34" charset="0"/>
              </a:rPr>
              <a:t>It is easy to search the database to find university entry criteria - </a:t>
            </a:r>
            <a:r>
              <a:rPr lang="en-GB" altLang="en-US" sz="100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you can search by country and by qualification.</a:t>
            </a:r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2D54105D-DA05-374B-88BD-FECC20EE6E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89DB8AD-210F-4ABA-9E39-A71B79B7542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1503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B8AD-210F-4ABA-9E39-A71B79B7542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1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B8AD-210F-4ABA-9E39-A71B79B7542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33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B8AD-210F-4ABA-9E39-A71B79B7542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5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B8AD-210F-4ABA-9E39-A71B79B7542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4466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B8AD-210F-4ABA-9E39-A71B79B7542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B8AD-210F-4ABA-9E39-A71B79B7542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B8AD-210F-4ABA-9E39-A71B79B7542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B8AD-210F-4ABA-9E39-A71B79B7542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0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B8AD-210F-4ABA-9E39-A71B79B7542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0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B8AD-210F-4ABA-9E39-A71B79B7542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4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89DB8AD-210F-4ABA-9E39-A71B79B7542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0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ngall.com/education-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37712-8F99-400C-97DA-E8048ADC5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504" y="1128216"/>
            <a:ext cx="6011904" cy="3107881"/>
          </a:xfrm>
        </p:spPr>
        <p:txBody>
          <a:bodyPr>
            <a:normAutofit/>
          </a:bodyPr>
          <a:lstStyle/>
          <a:p>
            <a:r>
              <a:rPr lang="en-US" dirty="0"/>
              <a:t>Jefferson High School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506C25-341B-4B74-A1A5-7160AD8C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4" y="0"/>
            <a:ext cx="461996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947D891F-3327-4608-A2B2-ECCFBDF95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0" y="4948289"/>
            <a:ext cx="4288536" cy="696887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9B5BC43-2236-B09A-5E2C-ECA3F2F48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3" y="397482"/>
            <a:ext cx="4554633" cy="333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26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2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26C7CC-4C80-46EC-BF1E-1654DAC8F7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933664"/>
              </p:ext>
            </p:extLst>
          </p:nvPr>
        </p:nvGraphicFramePr>
        <p:xfrm>
          <a:off x="1262063" y="2013055"/>
          <a:ext cx="985819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95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4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A40F1-EB9A-4903-B6D1-2C41FF96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686" y="758952"/>
            <a:ext cx="1995757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300" dirty="0"/>
              <a:t>AICE courses are aligned with 21st Century Skills</a:t>
            </a:r>
          </a:p>
        </p:txBody>
      </p:sp>
      <p:pic>
        <p:nvPicPr>
          <p:cNvPr id="9" name="Picture 9" descr="Company name&#10;&#10;Description automatically generated">
            <a:extLst>
              <a:ext uri="{FF2B5EF4-FFF2-40B4-BE49-F238E27FC236}">
                <a16:creationId xmlns:a16="http://schemas.microsoft.com/office/drawing/2014/main" id="{83099B43-A92A-4E54-8A8F-0FFF65B2C2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559" y="228336"/>
            <a:ext cx="8509913" cy="653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5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83CF73-2AF1-45C9-95BF-0EA346204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48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2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F78C6A-8EB0-D44B-94B8-FE30877AA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929" y="758952"/>
            <a:ext cx="3935262" cy="36798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AICE Diploma Option</a:t>
            </a:r>
          </a:p>
        </p:txBody>
      </p:sp>
      <p:pic>
        <p:nvPicPr>
          <p:cNvPr id="15" name="Picture 14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EA058DE2-A229-6A77-1CBF-1D32B4F20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073" b="-1"/>
          <a:stretch/>
        </p:blipFill>
        <p:spPr>
          <a:xfrm>
            <a:off x="452761" y="10"/>
            <a:ext cx="56432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84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23F43-760F-499A-9648-1466FD6D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9" y="640080"/>
            <a:ext cx="3075836" cy="1325562"/>
          </a:xfrm>
        </p:spPr>
        <p:txBody>
          <a:bodyPr>
            <a:normAutofit fontScale="90000"/>
          </a:bodyPr>
          <a:lstStyle/>
          <a:p>
            <a:r>
              <a:rPr lang="en-US" sz="3000"/>
              <a:t>AICE DIPLOMA PLAN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67D982-25C5-4CC2-AA64-276BE3B2C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9101F8-7D25-4580-ADB5-BEFDFAEF2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489" y="2301555"/>
            <a:ext cx="3075836" cy="3878582"/>
          </a:xfrm>
        </p:spPr>
        <p:txBody>
          <a:bodyPr>
            <a:normAutofit/>
          </a:bodyPr>
          <a:lstStyle/>
          <a:p>
            <a:r>
              <a:rPr lang="en-US" sz="1600"/>
              <a:t>Students need to earn a total of 7 credits by passing AICE exams in 25 months (3 exam cycles).</a:t>
            </a:r>
          </a:p>
          <a:p>
            <a:r>
              <a:rPr lang="en-US" sz="1600"/>
              <a:t>Students must take a course in each of the 3 groups</a:t>
            </a:r>
          </a:p>
          <a:p>
            <a:r>
              <a:rPr lang="en-US" sz="1600"/>
              <a:t>Every AICE diploma student must take AS Level Global Perspectives</a:t>
            </a:r>
          </a:p>
          <a:p>
            <a:r>
              <a:rPr lang="en-US" sz="1600"/>
              <a:t>Students may take more than the required 7 courses for the diploma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50CF56A-86C6-47F7-ADCE-CC8F8BACA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r="1207" b="-1"/>
          <a:stretch/>
        </p:blipFill>
        <p:spPr>
          <a:xfrm>
            <a:off x="4639057" y="10"/>
            <a:ext cx="75529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72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BD4179-135F-47C6-BB16-EE376CBC85EF}"/>
              </a:ext>
            </a:extLst>
          </p:cNvPr>
          <p:cNvSpPr/>
          <p:nvPr/>
        </p:nvSpPr>
        <p:spPr>
          <a:xfrm>
            <a:off x="3685791" y="466564"/>
            <a:ext cx="4570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AICE Course Offerings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8512860-3CFF-A8FA-13EE-5CB2F348DB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017641"/>
              </p:ext>
            </p:extLst>
          </p:nvPr>
        </p:nvGraphicFramePr>
        <p:xfrm>
          <a:off x="1094093" y="1098704"/>
          <a:ext cx="9515619" cy="464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726">
                  <a:extLst>
                    <a:ext uri="{9D8B030D-6E8A-4147-A177-3AD203B41FA5}">
                      <a16:colId xmlns:a16="http://schemas.microsoft.com/office/drawing/2014/main" val="400583895"/>
                    </a:ext>
                  </a:extLst>
                </a:gridCol>
                <a:gridCol w="2337711">
                  <a:extLst>
                    <a:ext uri="{9D8B030D-6E8A-4147-A177-3AD203B41FA5}">
                      <a16:colId xmlns:a16="http://schemas.microsoft.com/office/drawing/2014/main" val="3472709787"/>
                    </a:ext>
                  </a:extLst>
                </a:gridCol>
                <a:gridCol w="2386591">
                  <a:extLst>
                    <a:ext uri="{9D8B030D-6E8A-4147-A177-3AD203B41FA5}">
                      <a16:colId xmlns:a16="http://schemas.microsoft.com/office/drawing/2014/main" val="3243354102"/>
                    </a:ext>
                  </a:extLst>
                </a:gridCol>
                <a:gridCol w="2386591">
                  <a:extLst>
                    <a:ext uri="{9D8B030D-6E8A-4147-A177-3AD203B41FA5}">
                      <a16:colId xmlns:a16="http://schemas.microsoft.com/office/drawing/2014/main" val="2330403283"/>
                    </a:ext>
                  </a:extLst>
                </a:gridCol>
              </a:tblGrid>
              <a:tr h="5965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 1: Math &amp; Science</a:t>
                      </a:r>
                    </a:p>
                  </a:txBody>
                  <a:tcPr marL="93783" marR="93783" marT="46891" marB="46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 2: Languages</a:t>
                      </a:r>
                    </a:p>
                  </a:txBody>
                  <a:tcPr marL="93783" marR="93783" marT="46891" marB="46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 3: Humanities</a:t>
                      </a:r>
                    </a:p>
                  </a:txBody>
                  <a:tcPr marL="93783" marR="93783" marT="46891" marB="46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 4: Interdisciplinary</a:t>
                      </a:r>
                    </a:p>
                  </a:txBody>
                  <a:tcPr marL="93783" marR="93783" marT="46891" marB="46891"/>
                </a:tc>
                <a:extLst>
                  <a:ext uri="{0D108BD9-81ED-4DB2-BD59-A6C34878D82A}">
                    <a16:rowId xmlns:a16="http://schemas.microsoft.com/office/drawing/2014/main" val="3729866014"/>
                  </a:ext>
                </a:extLst>
              </a:tr>
              <a:tr h="26663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AS Level Marine Science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</a:txBody>
                  <a:tcPr marL="93783" marR="93783" marT="46891" marB="46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AS English Language</a:t>
                      </a:r>
                    </a:p>
                    <a:p>
                      <a:pPr algn="ctr"/>
                      <a:r>
                        <a:rPr lang="en-US" sz="1400" dirty="0"/>
                        <a:t>AS Spanish Language</a:t>
                      </a:r>
                    </a:p>
                  </a:txBody>
                  <a:tcPr marL="93783" marR="93783" marT="46891" marB="46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AS Level History, US </a:t>
                      </a:r>
                    </a:p>
                    <a:p>
                      <a:pPr algn="ctr"/>
                      <a:r>
                        <a:rPr lang="en-US" sz="1400" dirty="0"/>
                        <a:t>AS Level Media Studies</a:t>
                      </a:r>
                    </a:p>
                    <a:p>
                      <a:pPr algn="ctr"/>
                      <a:r>
                        <a:rPr lang="en-US" sz="1400" dirty="0"/>
                        <a:t>AS Accounting</a:t>
                      </a:r>
                    </a:p>
                  </a:txBody>
                  <a:tcPr marL="93783" marR="93783" marT="46891" marB="46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AS English General Paper</a:t>
                      </a:r>
                    </a:p>
                    <a:p>
                      <a:pPr algn="ctr"/>
                      <a:r>
                        <a:rPr lang="en-US" sz="1400" dirty="0"/>
                        <a:t>AS Thinking Skills</a:t>
                      </a:r>
                    </a:p>
                  </a:txBody>
                  <a:tcPr marL="93783" marR="93783" marT="46891" marB="46891"/>
                </a:tc>
                <a:extLst>
                  <a:ext uri="{0D108BD9-81ED-4DB2-BD59-A6C34878D82A}">
                    <a16:rowId xmlns:a16="http://schemas.microsoft.com/office/drawing/2014/main" val="1069484804"/>
                  </a:ext>
                </a:extLst>
              </a:tr>
              <a:tr h="133674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ALL AICE DIPLOMA SEEKING STUDENTS WILL TAKE </a:t>
                      </a:r>
                      <a:r>
                        <a:rPr lang="en-US" sz="1400" u="sng" dirty="0"/>
                        <a:t>AS LEVEL GLOBAL PERSPECTIVES</a:t>
                      </a:r>
                    </a:p>
                    <a:p>
                      <a:pPr algn="ctr"/>
                      <a:endParaRPr lang="en-US" sz="1400" u="sng" dirty="0"/>
                    </a:p>
                    <a:p>
                      <a:pPr algn="ctr"/>
                      <a:endParaRPr lang="en-US" sz="1400" u="sng" dirty="0"/>
                    </a:p>
                    <a:p>
                      <a:pPr algn="ctr"/>
                      <a:endParaRPr lang="en-US" sz="1400" u="sng" dirty="0"/>
                    </a:p>
                  </a:txBody>
                  <a:tcPr marL="93783" marR="93783" marT="46891" marB="4689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3783" marR="93783" marT="46891" marB="4689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3783" marR="93783" marT="46891" marB="4689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3783" marR="93783" marT="46891" marB="46891"/>
                </a:tc>
                <a:extLst>
                  <a:ext uri="{0D108BD9-81ED-4DB2-BD59-A6C34878D82A}">
                    <a16:rowId xmlns:a16="http://schemas.microsoft.com/office/drawing/2014/main" val="1789683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527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03A335-90D0-23A2-147B-465F439AD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8" r="1457"/>
          <a:stretch/>
        </p:blipFill>
        <p:spPr>
          <a:xfrm>
            <a:off x="1288178" y="643467"/>
            <a:ext cx="91736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30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397CE7-F90B-D226-F357-84A8D17C3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75"/>
          <a:stretch/>
        </p:blipFill>
        <p:spPr>
          <a:xfrm>
            <a:off x="1288178" y="643467"/>
            <a:ext cx="91736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77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FA25E-D1AF-4E87-A19A-E2806AC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32" y="365760"/>
            <a:ext cx="5997678" cy="1325562"/>
          </a:xfrm>
        </p:spPr>
        <p:txBody>
          <a:bodyPr>
            <a:normAutofit/>
          </a:bodyPr>
          <a:lstStyle/>
          <a:p>
            <a:r>
              <a:rPr lang="en-US" dirty="0"/>
              <a:t>How to support your student: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C2BF78-EE5B-49C7-ADD9-58CDBD13E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F36A-75CB-46A8-A088-2AD1C740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139" y="2005739"/>
            <a:ext cx="6015571" cy="41743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Along with grades, connect with the teachers about your student's progress.</a:t>
            </a:r>
          </a:p>
          <a:p>
            <a:r>
              <a:rPr lang="en-US" sz="2400" dirty="0"/>
              <a:t>Ask your student about what they are learning, what is hard, what they like, etc. Have them show you!</a:t>
            </a:r>
          </a:p>
          <a:p>
            <a:r>
              <a:rPr lang="en-US" sz="2400" dirty="0"/>
              <a:t>Ask about deadlines and due dates: Most students struggle because they have a hard time managing time.</a:t>
            </a:r>
          </a:p>
          <a:p>
            <a:r>
              <a:rPr lang="en-US" sz="2400" dirty="0"/>
              <a:t>Listen: They will complain because authentic learning is hard. </a:t>
            </a:r>
          </a:p>
          <a:p>
            <a:endParaRPr lang="en-US" dirty="0"/>
          </a:p>
        </p:txBody>
      </p:sp>
      <p:pic>
        <p:nvPicPr>
          <p:cNvPr id="5" name="Picture 4" descr="Toy plastic numbers">
            <a:extLst>
              <a:ext uri="{FF2B5EF4-FFF2-40B4-BE49-F238E27FC236}">
                <a16:creationId xmlns:a16="http://schemas.microsoft.com/office/drawing/2014/main" id="{051B43FE-D63B-4367-B728-F10F89380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1" r="30444" b="-3"/>
          <a:stretch/>
        </p:blipFill>
        <p:spPr>
          <a:xfrm>
            <a:off x="7538689" y="10"/>
            <a:ext cx="465331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79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4C54316-B154-F9D8-76BF-CF380AFC8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75"/>
          <a:stretch/>
        </p:blipFill>
        <p:spPr>
          <a:xfrm>
            <a:off x="1288178" y="643467"/>
            <a:ext cx="91736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8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2CC62-5AD3-CC9C-640A-D0331C34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858383" cy="1325562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AA224C-0171-2C93-85A3-F5B5EEB1A1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193142"/>
              </p:ext>
            </p:extLst>
          </p:nvPr>
        </p:nvGraphicFramePr>
        <p:xfrm>
          <a:off x="1262063" y="2013055"/>
          <a:ext cx="985819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501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59B971-1EE5-BBC7-CFEA-0375A5C28C8A}"/>
              </a:ext>
            </a:extLst>
          </p:cNvPr>
          <p:cNvSpPr txBox="1"/>
          <p:nvPr/>
        </p:nvSpPr>
        <p:spPr>
          <a:xfrm>
            <a:off x="771787" y="1308683"/>
            <a:ext cx="59245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/>
              <a:t>A</a:t>
            </a:r>
            <a:r>
              <a:rPr lang="en-US" sz="6000" dirty="0"/>
              <a:t>dvanced</a:t>
            </a:r>
          </a:p>
          <a:p>
            <a:r>
              <a:rPr lang="en-US" sz="6000" u="sng" dirty="0"/>
              <a:t>I</a:t>
            </a:r>
            <a:r>
              <a:rPr lang="en-US" sz="6000" dirty="0"/>
              <a:t>nternational</a:t>
            </a:r>
          </a:p>
          <a:p>
            <a:r>
              <a:rPr lang="en-US" sz="6000" u="sng" dirty="0"/>
              <a:t>C</a:t>
            </a:r>
            <a:r>
              <a:rPr lang="en-US" sz="6000" dirty="0"/>
              <a:t>ertificate of</a:t>
            </a:r>
          </a:p>
          <a:p>
            <a:r>
              <a:rPr lang="en-US" sz="6000" u="sng" dirty="0"/>
              <a:t>E</a:t>
            </a:r>
            <a:r>
              <a:rPr lang="en-US" sz="6000" dirty="0"/>
              <a:t>ducation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CDDE7-C20D-5679-77DD-7F849BF24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244" y="282558"/>
            <a:ext cx="4385355" cy="710010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8277BD2-E535-B5E3-9A79-941D0BD84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58803" y="2869912"/>
            <a:ext cx="49053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1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9BE4BF-1142-E570-AA46-A5AF98666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5"/>
          <a:stretch/>
        </p:blipFill>
        <p:spPr>
          <a:xfrm>
            <a:off x="1100667" y="746784"/>
            <a:ext cx="9548706" cy="536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9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476D0-1886-4696-B621-DF6F2E5A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858383" cy="1325562"/>
          </a:xfrm>
        </p:spPr>
        <p:txBody>
          <a:bodyPr>
            <a:normAutofit/>
          </a:bodyPr>
          <a:lstStyle/>
          <a:p>
            <a:r>
              <a:rPr lang="en-US"/>
              <a:t>Learner Attributes Cambridge Learners are…</a:t>
            </a:r>
            <a:endParaRPr lang="en-US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DCA9A-0927-472A-8876-80A1AF6683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906273"/>
              </p:ext>
            </p:extLst>
          </p:nvPr>
        </p:nvGraphicFramePr>
        <p:xfrm>
          <a:off x="1262063" y="2013055"/>
          <a:ext cx="985819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823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45F2-F1ED-714F-81D5-4B71F1853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5143500"/>
            <a:ext cx="9692640" cy="1325562"/>
          </a:xfrm>
        </p:spPr>
        <p:txBody>
          <a:bodyPr>
            <a:normAutofit/>
          </a:bodyPr>
          <a:lstStyle/>
          <a:p>
            <a:r>
              <a:rPr lang="en-US" dirty="0"/>
              <a:t>Benefits of Taking AICE Courses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53C71C-EE3C-44D8-8587-9A4D9D5CC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995147-6301-480C-A171-AB9C69C02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727915"/>
              </p:ext>
            </p:extLst>
          </p:nvPr>
        </p:nvGraphicFramePr>
        <p:xfrm>
          <a:off x="1262063" y="462337"/>
          <a:ext cx="922576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406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22536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532" name="Picture 8" descr="Map&#10;&#10;Description automatically generated">
            <a:extLst>
              <a:ext uri="{FF2B5EF4-FFF2-40B4-BE49-F238E27FC236}">
                <a16:creationId xmlns:a16="http://schemas.microsoft.com/office/drawing/2014/main" id="{828BAB4A-10C3-1044-A76F-F46DE7198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667" y="982144"/>
            <a:ext cx="9548706" cy="48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4">
            <a:extLst>
              <a:ext uri="{FF2B5EF4-FFF2-40B4-BE49-F238E27FC236}">
                <a16:creationId xmlns:a16="http://schemas.microsoft.com/office/drawing/2014/main" id="{B53A0AA9-9296-9B48-B564-5D707CF1E9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1454" y="-264462"/>
            <a:ext cx="9691687" cy="1325563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International recognition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C6E1208-B133-4F51-925A-01712F32A7D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25016" y="6143767"/>
            <a:ext cx="8564562" cy="19573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en-US">
                <a:solidFill>
                  <a:schemeClr val="tx1">
                    <a:lumMod val="50000"/>
                  </a:schemeClr>
                </a:solidFill>
              </a:rPr>
              <a:t>Cambridge qualifications are accepted at over 1400 institutions across 195 countries, including top ranking universities around the world.</a:t>
            </a:r>
            <a:endParaRPr lang="en-GB" altLang="en-US" b="1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Question mark against red wall">
            <a:extLst>
              <a:ext uri="{FF2B5EF4-FFF2-40B4-BE49-F238E27FC236}">
                <a16:creationId xmlns:a16="http://schemas.microsoft.com/office/drawing/2014/main" id="{F87F872B-9F84-40C4-BF83-C88292D09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</a:blip>
          <a:srcRect l="377" r="1" b="1"/>
          <a:stretch/>
        </p:blipFill>
        <p:spPr>
          <a:xfrm>
            <a:off x="20" y="10"/>
            <a:ext cx="1129282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A40BAC-C1CF-4F92-A0AF-D0513849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758952"/>
            <a:ext cx="9781032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6700" dirty="0"/>
              <a:t>HOW IS AICE GOING TO PREPARE STUDENTS FOR LIFE?</a:t>
            </a: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F774E8E4-3A52-4B19-AFD7-B242CE61A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1" y="0"/>
            <a:ext cx="4572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25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49F09E-D1B8-3545-FADE-CA4862E6FE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75"/>
          <a:stretch/>
        </p:blipFill>
        <p:spPr>
          <a:xfrm>
            <a:off x="1288178" y="643467"/>
            <a:ext cx="91736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8808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727</Words>
  <Application>Microsoft Office PowerPoint</Application>
  <PresentationFormat>Widescreen</PresentationFormat>
  <Paragraphs>78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Schoolbook</vt:lpstr>
      <vt:lpstr>Wingdings 2</vt:lpstr>
      <vt:lpstr>View</vt:lpstr>
      <vt:lpstr>Jefferson High School</vt:lpstr>
      <vt:lpstr>Agenda</vt:lpstr>
      <vt:lpstr>PowerPoint Presentation</vt:lpstr>
      <vt:lpstr>PowerPoint Presentation</vt:lpstr>
      <vt:lpstr>Learner Attributes Cambridge Learners are…</vt:lpstr>
      <vt:lpstr>Benefits of Taking AICE Courses</vt:lpstr>
      <vt:lpstr>International recognition</vt:lpstr>
      <vt:lpstr>HOW IS AICE GOING TO PREPARE STUDENTS FOR LIFE?</vt:lpstr>
      <vt:lpstr>PowerPoint Presentation</vt:lpstr>
      <vt:lpstr>PowerPoint Presentation</vt:lpstr>
      <vt:lpstr>AICE courses are aligned with 21st Century Skills</vt:lpstr>
      <vt:lpstr>PowerPoint Presentation</vt:lpstr>
      <vt:lpstr>AICE Diploma Option</vt:lpstr>
      <vt:lpstr>AICE DIPLOMA PLAN</vt:lpstr>
      <vt:lpstr>PowerPoint Presentation</vt:lpstr>
      <vt:lpstr>PowerPoint Presentation</vt:lpstr>
      <vt:lpstr>PowerPoint Presentation</vt:lpstr>
      <vt:lpstr>How to support your student: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Kristy Baker</dc:creator>
  <cp:lastModifiedBy>Jocelyn Maroon-Hart</cp:lastModifiedBy>
  <cp:revision>220</cp:revision>
  <dcterms:created xsi:type="dcterms:W3CDTF">2021-08-03T18:10:32Z</dcterms:created>
  <dcterms:modified xsi:type="dcterms:W3CDTF">2022-11-11T16:17:17Z</dcterms:modified>
</cp:coreProperties>
</file>